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6" r:id="rId5"/>
    <p:sldId id="261" r:id="rId6"/>
    <p:sldId id="258" r:id="rId7"/>
    <p:sldId id="259" r:id="rId8"/>
    <p:sldId id="260" r:id="rId9"/>
    <p:sldId id="265" r:id="rId10"/>
    <p:sldId id="264" r:id="rId11"/>
    <p:sldId id="266" r:id="rId12"/>
    <p:sldId id="267" r:id="rId13"/>
    <p:sldId id="281" r:id="rId14"/>
    <p:sldId id="279" r:id="rId15"/>
    <p:sldId id="285" r:id="rId16"/>
    <p:sldId id="268" r:id="rId17"/>
    <p:sldId id="270" r:id="rId18"/>
    <p:sldId id="269" r:id="rId19"/>
    <p:sldId id="276" r:id="rId20"/>
    <p:sldId id="273" r:id="rId21"/>
    <p:sldId id="27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DE53"/>
    <a:srgbClr val="EEEEEE"/>
    <a:srgbClr val="ECF3FA"/>
    <a:srgbClr val="EAF2FA"/>
    <a:srgbClr val="9DC3E6"/>
    <a:srgbClr val="5B9BD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2E83D9-E276-4931-9D78-13151D6972F2}" v="539" dt="2023-05-24T16:39:32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11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e Guilloteau" userId="c571d8b1-e76d-4acf-a091-8b5b5b0fbe1f" providerId="ADAL" clId="{2DDAA5BC-9268-7947-AD00-DD3B194998A1}"/>
    <pc:docChg chg="custSel modSld">
      <pc:chgData name="Lucie Guilloteau" userId="c571d8b1-e76d-4acf-a091-8b5b5b0fbe1f" providerId="ADAL" clId="{2DDAA5BC-9268-7947-AD00-DD3B194998A1}" dt="2023-03-29T12:58:42.281" v="143" actId="1076"/>
      <pc:docMkLst>
        <pc:docMk/>
      </pc:docMkLst>
      <pc:sldChg chg="addSp modSp mod">
        <pc:chgData name="Lucie Guilloteau" userId="c571d8b1-e76d-4acf-a091-8b5b5b0fbe1f" providerId="ADAL" clId="{2DDAA5BC-9268-7947-AD00-DD3B194998A1}" dt="2023-03-29T12:58:42.281" v="143" actId="1076"/>
        <pc:sldMkLst>
          <pc:docMk/>
          <pc:sldMk cId="2016859609" sldId="256"/>
        </pc:sldMkLst>
        <pc:spChg chg="mod">
          <ac:chgData name="Lucie Guilloteau" userId="c571d8b1-e76d-4acf-a091-8b5b5b0fbe1f" providerId="ADAL" clId="{2DDAA5BC-9268-7947-AD00-DD3B194998A1}" dt="2023-03-29T12:58:28.016" v="138" actId="14100"/>
          <ac:spMkLst>
            <pc:docMk/>
            <pc:sldMk cId="2016859609" sldId="256"/>
            <ac:spMk id="8" creationId="{00000000-0000-0000-0000-000000000000}"/>
          </ac:spMkLst>
        </pc:spChg>
        <pc:spChg chg="mod">
          <ac:chgData name="Lucie Guilloteau" userId="c571d8b1-e76d-4acf-a091-8b5b5b0fbe1f" providerId="ADAL" clId="{2DDAA5BC-9268-7947-AD00-DD3B194998A1}" dt="2023-03-29T12:57:37.630" v="127" actId="1076"/>
          <ac:spMkLst>
            <pc:docMk/>
            <pc:sldMk cId="2016859609" sldId="256"/>
            <ac:spMk id="10" creationId="{00000000-0000-0000-0000-000000000000}"/>
          </ac:spMkLst>
        </pc:spChg>
        <pc:spChg chg="mod">
          <ac:chgData name="Lucie Guilloteau" userId="c571d8b1-e76d-4acf-a091-8b5b5b0fbe1f" providerId="ADAL" clId="{2DDAA5BC-9268-7947-AD00-DD3B194998A1}" dt="2023-03-29T12:58:39.204" v="142" actId="1076"/>
          <ac:spMkLst>
            <pc:docMk/>
            <pc:sldMk cId="2016859609" sldId="256"/>
            <ac:spMk id="11" creationId="{E90FD2B8-1568-4EFE-9676-5F86513735A4}"/>
          </ac:spMkLst>
        </pc:spChg>
        <pc:spChg chg="mod">
          <ac:chgData name="Lucie Guilloteau" userId="c571d8b1-e76d-4acf-a091-8b5b5b0fbe1f" providerId="ADAL" clId="{2DDAA5BC-9268-7947-AD00-DD3B194998A1}" dt="2023-03-29T12:57:27.913" v="124" actId="1076"/>
          <ac:spMkLst>
            <pc:docMk/>
            <pc:sldMk cId="2016859609" sldId="256"/>
            <ac:spMk id="14" creationId="{00000000-0000-0000-0000-000000000000}"/>
          </ac:spMkLst>
        </pc:spChg>
        <pc:spChg chg="mod">
          <ac:chgData name="Lucie Guilloteau" userId="c571d8b1-e76d-4acf-a091-8b5b5b0fbe1f" providerId="ADAL" clId="{2DDAA5BC-9268-7947-AD00-DD3B194998A1}" dt="2023-03-29T12:57:33.568" v="126" actId="1076"/>
          <ac:spMkLst>
            <pc:docMk/>
            <pc:sldMk cId="2016859609" sldId="256"/>
            <ac:spMk id="15" creationId="{00000000-0000-0000-0000-000000000000}"/>
          </ac:spMkLst>
        </pc:spChg>
        <pc:spChg chg="add mod">
          <ac:chgData name="Lucie Guilloteau" userId="c571d8b1-e76d-4acf-a091-8b5b5b0fbe1f" providerId="ADAL" clId="{2DDAA5BC-9268-7947-AD00-DD3B194998A1}" dt="2023-03-29T12:58:30.014" v="139" actId="1076"/>
          <ac:spMkLst>
            <pc:docMk/>
            <pc:sldMk cId="2016859609" sldId="256"/>
            <ac:spMk id="16" creationId="{E21015C5-7C71-2C47-9237-92C8E46540D2}"/>
          </ac:spMkLst>
        </pc:spChg>
        <pc:picChg chg="add mod">
          <ac:chgData name="Lucie Guilloteau" userId="c571d8b1-e76d-4acf-a091-8b5b5b0fbe1f" providerId="ADAL" clId="{2DDAA5BC-9268-7947-AD00-DD3B194998A1}" dt="2023-03-29T12:58:42.281" v="143" actId="1076"/>
          <ac:picMkLst>
            <pc:docMk/>
            <pc:sldMk cId="2016859609" sldId="256"/>
            <ac:picMk id="4" creationId="{8CC559C1-E4C0-484F-8C89-955CE94C28EC}"/>
          </ac:picMkLst>
        </pc:picChg>
        <pc:picChg chg="mod">
          <ac:chgData name="Lucie Guilloteau" userId="c571d8b1-e76d-4acf-a091-8b5b5b0fbe1f" providerId="ADAL" clId="{2DDAA5BC-9268-7947-AD00-DD3B194998A1}" dt="2023-03-29T12:58:36.966" v="141" actId="1076"/>
          <ac:picMkLst>
            <pc:docMk/>
            <pc:sldMk cId="2016859609" sldId="256"/>
            <ac:picMk id="12" creationId="{00000000-0000-0000-0000-000000000000}"/>
          </ac:picMkLst>
        </pc:picChg>
      </pc:sldChg>
      <pc:sldChg chg="modSp mod">
        <pc:chgData name="Lucie Guilloteau" userId="c571d8b1-e76d-4acf-a091-8b5b5b0fbe1f" providerId="ADAL" clId="{2DDAA5BC-9268-7947-AD00-DD3B194998A1}" dt="2023-03-29T12:54:32.227" v="47"/>
        <pc:sldMkLst>
          <pc:docMk/>
          <pc:sldMk cId="114011877" sldId="257"/>
        </pc:sldMkLst>
        <pc:spChg chg="mod">
          <ac:chgData name="Lucie Guilloteau" userId="c571d8b1-e76d-4acf-a091-8b5b5b0fbe1f" providerId="ADAL" clId="{2DDAA5BC-9268-7947-AD00-DD3B194998A1}" dt="2023-03-29T12:54:32.227" v="47"/>
          <ac:spMkLst>
            <pc:docMk/>
            <pc:sldMk cId="114011877" sldId="257"/>
            <ac:spMk id="14" creationId="{00000000-0000-0000-0000-000000000000}"/>
          </ac:spMkLst>
        </pc:spChg>
        <pc:spChg chg="mod">
          <ac:chgData name="Lucie Guilloteau" userId="c571d8b1-e76d-4acf-a091-8b5b5b0fbe1f" providerId="ADAL" clId="{2DDAA5BC-9268-7947-AD00-DD3B194998A1}" dt="2023-03-29T12:54:24.368" v="46"/>
          <ac:spMkLst>
            <pc:docMk/>
            <pc:sldMk cId="114011877" sldId="257"/>
            <ac:spMk id="19" creationId="{00000000-0000-0000-0000-000000000000}"/>
          </ac:spMkLst>
        </pc:spChg>
      </pc:sldChg>
    </pc:docChg>
  </pc:docChgLst>
  <pc:docChgLst>
    <pc:chgData name="Elisa  Zanchi" userId="f9eb7042-04be-4ffc-8ebe-9416af34f02a" providerId="ADAL" clId="{9D2E83D9-E276-4931-9D78-13151D6972F2}"/>
    <pc:docChg chg="undo redo custSel addSld delSld modSld sldOrd">
      <pc:chgData name="Elisa  Zanchi" userId="f9eb7042-04be-4ffc-8ebe-9416af34f02a" providerId="ADAL" clId="{9D2E83D9-E276-4931-9D78-13151D6972F2}" dt="2023-05-24T16:39:47.044" v="9777"/>
      <pc:docMkLst>
        <pc:docMk/>
      </pc:docMkLst>
      <pc:sldChg chg="addSp modSp mod">
        <pc:chgData name="Elisa  Zanchi" userId="f9eb7042-04be-4ffc-8ebe-9416af34f02a" providerId="ADAL" clId="{9D2E83D9-E276-4931-9D78-13151D6972F2}" dt="2023-05-22T13:18:39.547" v="151" actId="1076"/>
        <pc:sldMkLst>
          <pc:docMk/>
          <pc:sldMk cId="2016859609" sldId="256"/>
        </pc:sldMkLst>
        <pc:spChg chg="add mod">
          <ac:chgData name="Elisa  Zanchi" userId="f9eb7042-04be-4ffc-8ebe-9416af34f02a" providerId="ADAL" clId="{9D2E83D9-E276-4931-9D78-13151D6972F2}" dt="2023-05-22T13:18:39.547" v="151" actId="1076"/>
          <ac:spMkLst>
            <pc:docMk/>
            <pc:sldMk cId="2016859609" sldId="256"/>
            <ac:spMk id="2" creationId="{0FA69690-DC96-2BB8-A125-E3DE0BF01BFA}"/>
          </ac:spMkLst>
        </pc:spChg>
        <pc:spChg chg="mod">
          <ac:chgData name="Elisa  Zanchi" userId="f9eb7042-04be-4ffc-8ebe-9416af34f02a" providerId="ADAL" clId="{9D2E83D9-E276-4931-9D78-13151D6972F2}" dt="2023-05-22T13:18:10.366" v="144" actId="115"/>
          <ac:spMkLst>
            <pc:docMk/>
            <pc:sldMk cId="2016859609" sldId="256"/>
            <ac:spMk id="11" creationId="{E90FD2B8-1568-4EFE-9676-5F86513735A4}"/>
          </ac:spMkLst>
        </pc:spChg>
        <pc:picChg chg="mod">
          <ac:chgData name="Elisa  Zanchi" userId="f9eb7042-04be-4ffc-8ebe-9416af34f02a" providerId="ADAL" clId="{9D2E83D9-E276-4931-9D78-13151D6972F2}" dt="2023-05-22T13:17:41.306" v="136" actId="1076"/>
          <ac:picMkLst>
            <pc:docMk/>
            <pc:sldMk cId="2016859609" sldId="256"/>
            <ac:picMk id="12" creationId="{00000000-0000-0000-0000-000000000000}"/>
          </ac:picMkLst>
        </pc:picChg>
      </pc:sldChg>
      <pc:sldChg chg="addSp modSp del mod">
        <pc:chgData name="Elisa  Zanchi" userId="f9eb7042-04be-4ffc-8ebe-9416af34f02a" providerId="ADAL" clId="{9D2E83D9-E276-4931-9D78-13151D6972F2}" dt="2023-05-22T15:15:40.860" v="571" actId="47"/>
        <pc:sldMkLst>
          <pc:docMk/>
          <pc:sldMk cId="114011877" sldId="257"/>
        </pc:sldMkLst>
        <pc:spChg chg="add mod">
          <ac:chgData name="Elisa  Zanchi" userId="f9eb7042-04be-4ffc-8ebe-9416af34f02a" providerId="ADAL" clId="{9D2E83D9-E276-4931-9D78-13151D6972F2}" dt="2023-05-22T12:50:11.189" v="132" actId="1076"/>
          <ac:spMkLst>
            <pc:docMk/>
            <pc:sldMk cId="114011877" sldId="257"/>
            <ac:spMk id="2" creationId="{F6428D89-D44D-80AD-5F4C-17B80040B210}"/>
          </ac:spMkLst>
        </pc:spChg>
        <pc:spChg chg="mod">
          <ac:chgData name="Elisa  Zanchi" userId="f9eb7042-04be-4ffc-8ebe-9416af34f02a" providerId="ADAL" clId="{9D2E83D9-E276-4931-9D78-13151D6972F2}" dt="2023-05-22T13:18:48.716" v="160" actId="20577"/>
          <ac:spMkLst>
            <pc:docMk/>
            <pc:sldMk cId="114011877" sldId="257"/>
            <ac:spMk id="16" creationId="{83716138-3144-4E79-B8A2-517EEE88CACA}"/>
          </ac:spMkLst>
        </pc:spChg>
        <pc:spChg chg="mod">
          <ac:chgData name="Elisa  Zanchi" userId="f9eb7042-04be-4ffc-8ebe-9416af34f02a" providerId="ADAL" clId="{9D2E83D9-E276-4931-9D78-13151D6972F2}" dt="2023-05-22T15:14:32.219" v="536" actId="21"/>
          <ac:spMkLst>
            <pc:docMk/>
            <pc:sldMk cId="114011877" sldId="257"/>
            <ac:spMk id="17" creationId="{7B6C76F6-1DA2-4573-8AD6-E911C32BC720}"/>
          </ac:spMkLst>
        </pc:spChg>
      </pc:sldChg>
      <pc:sldChg chg="addSp delSp modSp add mod">
        <pc:chgData name="Elisa  Zanchi" userId="f9eb7042-04be-4ffc-8ebe-9416af34f02a" providerId="ADAL" clId="{9D2E83D9-E276-4931-9D78-13151D6972F2}" dt="2023-05-24T15:17:09.099" v="9247" actId="20577"/>
        <pc:sldMkLst>
          <pc:docMk/>
          <pc:sldMk cId="1494517216" sldId="258"/>
        </pc:sldMkLst>
        <pc:spChg chg="add del mod">
          <ac:chgData name="Elisa  Zanchi" userId="f9eb7042-04be-4ffc-8ebe-9416af34f02a" providerId="ADAL" clId="{9D2E83D9-E276-4931-9D78-13151D6972F2}" dt="2023-05-24T15:15:50.432" v="9213"/>
          <ac:spMkLst>
            <pc:docMk/>
            <pc:sldMk cId="1494517216" sldId="258"/>
            <ac:spMk id="2" creationId="{0DE6F067-CA2E-B3EB-820D-88A2D4F3E02D}"/>
          </ac:spMkLst>
        </pc:spChg>
        <pc:spChg chg="del mod">
          <ac:chgData name="Elisa  Zanchi" userId="f9eb7042-04be-4ffc-8ebe-9416af34f02a" providerId="ADAL" clId="{9D2E83D9-E276-4931-9D78-13151D6972F2}" dt="2023-05-23T12:48:58.583" v="5251" actId="478"/>
          <ac:spMkLst>
            <pc:docMk/>
            <pc:sldMk cId="1494517216" sldId="258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4T15:16:07.633" v="9229" actId="20577"/>
          <ac:spMkLst>
            <pc:docMk/>
            <pc:sldMk cId="1494517216" sldId="258"/>
            <ac:spMk id="3" creationId="{93F98252-E96A-70A5-E2F4-9F30A923081C}"/>
          </ac:spMkLst>
        </pc:spChg>
        <pc:spChg chg="add del">
          <ac:chgData name="Elisa  Zanchi" userId="f9eb7042-04be-4ffc-8ebe-9416af34f02a" providerId="ADAL" clId="{9D2E83D9-E276-4931-9D78-13151D6972F2}" dt="2023-05-22T15:13:36.292" v="522" actId="22"/>
          <ac:spMkLst>
            <pc:docMk/>
            <pc:sldMk cId="1494517216" sldId="258"/>
            <ac:spMk id="4" creationId="{4AFA1714-6A40-BC3C-691C-6DCC0AA2804B}"/>
          </ac:spMkLst>
        </pc:spChg>
        <pc:spChg chg="add del mod">
          <ac:chgData name="Elisa  Zanchi" userId="f9eb7042-04be-4ffc-8ebe-9416af34f02a" providerId="ADAL" clId="{9D2E83D9-E276-4931-9D78-13151D6972F2}" dt="2023-05-23T12:07:51.885" v="4338"/>
          <ac:spMkLst>
            <pc:docMk/>
            <pc:sldMk cId="1494517216" sldId="258"/>
            <ac:spMk id="9" creationId="{022D7BE6-BECB-3B7D-C935-F08D1282B280}"/>
          </ac:spMkLst>
        </pc:spChg>
        <pc:spChg chg="add del mod">
          <ac:chgData name="Elisa  Zanchi" userId="f9eb7042-04be-4ffc-8ebe-9416af34f02a" providerId="ADAL" clId="{9D2E83D9-E276-4931-9D78-13151D6972F2}" dt="2023-05-23T12:08:06.163" v="4340" actId="478"/>
          <ac:spMkLst>
            <pc:docMk/>
            <pc:sldMk cId="1494517216" sldId="258"/>
            <ac:spMk id="12" creationId="{270388C5-C2C5-902A-ABFB-4CC7B4D86B4F}"/>
          </ac:spMkLst>
        </pc:spChg>
        <pc:spChg chg="del mod">
          <ac:chgData name="Elisa  Zanchi" userId="f9eb7042-04be-4ffc-8ebe-9416af34f02a" providerId="ADAL" clId="{9D2E83D9-E276-4931-9D78-13151D6972F2}" dt="2023-05-24T15:16:09.362" v="9231"/>
          <ac:spMkLst>
            <pc:docMk/>
            <pc:sldMk cId="1494517216" sldId="258"/>
            <ac:spMk id="16" creationId="{83716138-3144-4E79-B8A2-517EEE88CACA}"/>
          </ac:spMkLst>
        </pc:spChg>
        <pc:spChg chg="del mod">
          <ac:chgData name="Elisa  Zanchi" userId="f9eb7042-04be-4ffc-8ebe-9416af34f02a" providerId="ADAL" clId="{9D2E83D9-E276-4931-9D78-13151D6972F2}" dt="2023-05-23T09:38:07.215" v="3602" actId="478"/>
          <ac:spMkLst>
            <pc:docMk/>
            <pc:sldMk cId="1494517216" sldId="258"/>
            <ac:spMk id="17" creationId="{7B6C76F6-1DA2-4573-8AD6-E911C32BC720}"/>
          </ac:spMkLst>
        </pc:spChg>
        <pc:spChg chg="add del mod">
          <ac:chgData name="Elisa  Zanchi" userId="f9eb7042-04be-4ffc-8ebe-9416af34f02a" providerId="ADAL" clId="{9D2E83D9-E276-4931-9D78-13151D6972F2}" dt="2023-05-23T15:20:43.461" v="7909" actId="21"/>
          <ac:spMkLst>
            <pc:docMk/>
            <pc:sldMk cId="1494517216" sldId="258"/>
            <ac:spMk id="18" creationId="{BDEB1219-4075-3D96-91AC-F94CE6229850}"/>
          </ac:spMkLst>
        </pc:spChg>
        <pc:spChg chg="add mod">
          <ac:chgData name="Elisa  Zanchi" userId="f9eb7042-04be-4ffc-8ebe-9416af34f02a" providerId="ADAL" clId="{9D2E83D9-E276-4931-9D78-13151D6972F2}" dt="2023-05-24T11:14:03.157" v="8236" actId="1076"/>
          <ac:spMkLst>
            <pc:docMk/>
            <pc:sldMk cId="1494517216" sldId="258"/>
            <ac:spMk id="23" creationId="{E0B5DED8-7849-7058-0447-8CF9928F7DEB}"/>
          </ac:spMkLst>
        </pc:spChg>
        <pc:spChg chg="add mod">
          <ac:chgData name="Elisa  Zanchi" userId="f9eb7042-04be-4ffc-8ebe-9416af34f02a" providerId="ADAL" clId="{9D2E83D9-E276-4931-9D78-13151D6972F2}" dt="2023-05-23T12:44:03.405" v="5173" actId="1076"/>
          <ac:spMkLst>
            <pc:docMk/>
            <pc:sldMk cId="1494517216" sldId="258"/>
            <ac:spMk id="26" creationId="{DD1187FC-6D98-C241-71CE-76E09DBA443A}"/>
          </ac:spMkLst>
        </pc:spChg>
        <pc:spChg chg="add del mod">
          <ac:chgData name="Elisa  Zanchi" userId="f9eb7042-04be-4ffc-8ebe-9416af34f02a" providerId="ADAL" clId="{9D2E83D9-E276-4931-9D78-13151D6972F2}" dt="2023-05-24T15:17:09.099" v="9247" actId="20577"/>
          <ac:spMkLst>
            <pc:docMk/>
            <pc:sldMk cId="1494517216" sldId="258"/>
            <ac:spMk id="31" creationId="{3CBD2135-BE3F-E1A8-C63B-85765BD03BB4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34" creationId="{1FD1D050-5A0D-68AE-FFBF-04970905FDC1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35" creationId="{947551E8-EB95-D966-FF0D-F447E9F3FCFF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37" creationId="{B61DD6DC-C284-F218-D169-17B62591E435}"/>
          </ac:spMkLst>
        </pc:spChg>
        <pc:spChg chg="add mod">
          <ac:chgData name="Elisa  Zanchi" userId="f9eb7042-04be-4ffc-8ebe-9416af34f02a" providerId="ADAL" clId="{9D2E83D9-E276-4931-9D78-13151D6972F2}" dt="2023-05-23T12:35:00.408" v="4960" actId="1076"/>
          <ac:spMkLst>
            <pc:docMk/>
            <pc:sldMk cId="1494517216" sldId="258"/>
            <ac:spMk id="39" creationId="{8F825489-9D0D-40B4-8A06-84A993540A8A}"/>
          </ac:spMkLst>
        </pc:spChg>
        <pc:spChg chg="add mod">
          <ac:chgData name="Elisa  Zanchi" userId="f9eb7042-04be-4ffc-8ebe-9416af34f02a" providerId="ADAL" clId="{9D2E83D9-E276-4931-9D78-13151D6972F2}" dt="2023-05-23T12:34:43.102" v="4955" actId="14100"/>
          <ac:spMkLst>
            <pc:docMk/>
            <pc:sldMk cId="1494517216" sldId="258"/>
            <ac:spMk id="40" creationId="{C348E9B0-5C24-A5DD-7272-D68D5E88C19A}"/>
          </ac:spMkLst>
        </pc:spChg>
        <pc:spChg chg="add mod">
          <ac:chgData name="Elisa  Zanchi" userId="f9eb7042-04be-4ffc-8ebe-9416af34f02a" providerId="ADAL" clId="{9D2E83D9-E276-4931-9D78-13151D6972F2}" dt="2023-05-23T12:35:03.339" v="4962" actId="1076"/>
          <ac:spMkLst>
            <pc:docMk/>
            <pc:sldMk cId="1494517216" sldId="258"/>
            <ac:spMk id="45" creationId="{44197097-670B-5FEC-AF28-872558EA21BF}"/>
          </ac:spMkLst>
        </pc:spChg>
        <pc:spChg chg="add mod">
          <ac:chgData name="Elisa  Zanchi" userId="f9eb7042-04be-4ffc-8ebe-9416af34f02a" providerId="ADAL" clId="{9D2E83D9-E276-4931-9D78-13151D6972F2}" dt="2023-05-24T15:14:49.028" v="9203" actId="1076"/>
          <ac:spMkLst>
            <pc:docMk/>
            <pc:sldMk cId="1494517216" sldId="258"/>
            <ac:spMk id="48" creationId="{0EEF4FE2-545A-A680-FFA5-B635E7AEC79A}"/>
          </ac:spMkLst>
        </pc:spChg>
        <pc:spChg chg="add mod">
          <ac:chgData name="Elisa  Zanchi" userId="f9eb7042-04be-4ffc-8ebe-9416af34f02a" providerId="ADAL" clId="{9D2E83D9-E276-4931-9D78-13151D6972F2}" dt="2023-05-23T12:34:25.345" v="4947" actId="14100"/>
          <ac:spMkLst>
            <pc:docMk/>
            <pc:sldMk cId="1494517216" sldId="258"/>
            <ac:spMk id="49" creationId="{057D8FF9-D9D3-28A5-7CFC-C92EA821C748}"/>
          </ac:spMkLst>
        </pc:spChg>
        <pc:spChg chg="add mod">
          <ac:chgData name="Elisa  Zanchi" userId="f9eb7042-04be-4ffc-8ebe-9416af34f02a" providerId="ADAL" clId="{9D2E83D9-E276-4931-9D78-13151D6972F2}" dt="2023-05-24T15:14:41.857" v="9200" actId="1076"/>
          <ac:spMkLst>
            <pc:docMk/>
            <pc:sldMk cId="1494517216" sldId="258"/>
            <ac:spMk id="51" creationId="{6EF4B08F-4DF6-AC79-B1A2-591B6D7E8D33}"/>
          </ac:spMkLst>
        </pc:spChg>
        <pc:spChg chg="add mod">
          <ac:chgData name="Elisa  Zanchi" userId="f9eb7042-04be-4ffc-8ebe-9416af34f02a" providerId="ADAL" clId="{9D2E83D9-E276-4931-9D78-13151D6972F2}" dt="2023-05-23T12:21:04.490" v="4628" actId="1076"/>
          <ac:spMkLst>
            <pc:docMk/>
            <pc:sldMk cId="1494517216" sldId="258"/>
            <ac:spMk id="53" creationId="{B5F17310-9448-A874-2598-D637DE286760}"/>
          </ac:spMkLst>
        </pc:spChg>
        <pc:spChg chg="add mod">
          <ac:chgData name="Elisa  Zanchi" userId="f9eb7042-04be-4ffc-8ebe-9416af34f02a" providerId="ADAL" clId="{9D2E83D9-E276-4931-9D78-13151D6972F2}" dt="2023-05-23T12:35:34.438" v="4984" actId="1076"/>
          <ac:spMkLst>
            <pc:docMk/>
            <pc:sldMk cId="1494517216" sldId="258"/>
            <ac:spMk id="54" creationId="{E2373636-42D5-5C05-AB1F-762336075A3B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56" creationId="{F95F8820-B8B3-F6FD-8914-BDACCAE350A5}"/>
          </ac:spMkLst>
        </pc:spChg>
        <pc:spChg chg="add mod">
          <ac:chgData name="Elisa  Zanchi" userId="f9eb7042-04be-4ffc-8ebe-9416af34f02a" providerId="ADAL" clId="{9D2E83D9-E276-4931-9D78-13151D6972F2}" dt="2023-05-24T15:15:15.862" v="9209" actId="1076"/>
          <ac:spMkLst>
            <pc:docMk/>
            <pc:sldMk cId="1494517216" sldId="258"/>
            <ac:spMk id="58" creationId="{C380FD6B-11A1-6330-15D5-163D1EB0D814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59" creationId="{EAEA9CBC-4194-7705-2BC7-B57A0B8E6CEE}"/>
          </ac:spMkLst>
        </pc:spChg>
        <pc:spChg chg="add del mod">
          <ac:chgData name="Elisa  Zanchi" userId="f9eb7042-04be-4ffc-8ebe-9416af34f02a" providerId="ADAL" clId="{9D2E83D9-E276-4931-9D78-13151D6972F2}" dt="2023-05-23T12:21:49.804" v="4636" actId="478"/>
          <ac:spMkLst>
            <pc:docMk/>
            <pc:sldMk cId="1494517216" sldId="258"/>
            <ac:spMk id="60" creationId="{96B4E750-5BB6-77C5-3BE4-18EAE38A535D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64" creationId="{0D5D8641-5E1B-4730-59D4-C49549FEE227}"/>
          </ac:spMkLst>
        </pc:spChg>
        <pc:spChg chg="add mod">
          <ac:chgData name="Elisa  Zanchi" userId="f9eb7042-04be-4ffc-8ebe-9416af34f02a" providerId="ADAL" clId="{9D2E83D9-E276-4931-9D78-13151D6972F2}" dt="2023-05-24T15:15:13.460" v="9208" actId="1076"/>
          <ac:spMkLst>
            <pc:docMk/>
            <pc:sldMk cId="1494517216" sldId="258"/>
            <ac:spMk id="65" creationId="{DB7A8443-EE56-22DB-982A-A434129D1475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66" creationId="{3484BF1A-B284-99A0-B3BA-9F7F31ADB120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0" creationId="{C0E8F6BF-E3FF-3E34-CE3C-6CC60880D54D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1" creationId="{9F932EDF-29CF-3279-46F6-36A9210F3E89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2" creationId="{A2E318D0-A8D9-E87D-4934-606FD25917C6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3" creationId="{E362E794-DCB2-F3C5-F647-85BC94B31221}"/>
          </ac:spMkLst>
        </pc:spChg>
        <pc:spChg chg="add mod">
          <ac:chgData name="Elisa  Zanchi" userId="f9eb7042-04be-4ffc-8ebe-9416af34f02a" providerId="ADAL" clId="{9D2E83D9-E276-4931-9D78-13151D6972F2}" dt="2023-05-24T15:14:57.578" v="9204" actId="1076"/>
          <ac:spMkLst>
            <pc:docMk/>
            <pc:sldMk cId="1494517216" sldId="258"/>
            <ac:spMk id="74" creationId="{92ACCE02-19B6-0AFE-DCAD-0DEB7EB3ADE7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5" creationId="{EB4E7578-F6C8-0BF9-AF63-FD0274B52208}"/>
          </ac:spMkLst>
        </pc:spChg>
        <pc:spChg chg="add mod">
          <ac:chgData name="Elisa  Zanchi" userId="f9eb7042-04be-4ffc-8ebe-9416af34f02a" providerId="ADAL" clId="{9D2E83D9-E276-4931-9D78-13151D6972F2}" dt="2023-05-23T14:23:53.837" v="7127" actId="1076"/>
          <ac:spMkLst>
            <pc:docMk/>
            <pc:sldMk cId="1494517216" sldId="258"/>
            <ac:spMk id="76" creationId="{7EF4BF76-A1F3-D933-B3EC-E46D865D31E4}"/>
          </ac:spMkLst>
        </pc:spChg>
        <pc:spChg chg="add mod">
          <ac:chgData name="Elisa  Zanchi" userId="f9eb7042-04be-4ffc-8ebe-9416af34f02a" providerId="ADAL" clId="{9D2E83D9-E276-4931-9D78-13151D6972F2}" dt="2023-05-23T12:44:03.405" v="5173" actId="1076"/>
          <ac:spMkLst>
            <pc:docMk/>
            <pc:sldMk cId="1494517216" sldId="258"/>
            <ac:spMk id="78" creationId="{D675A0A8-0330-6A13-A28A-3E272CCFD040}"/>
          </ac:spMkLst>
        </pc:spChg>
        <pc:spChg chg="add del mod">
          <ac:chgData name="Elisa  Zanchi" userId="f9eb7042-04be-4ffc-8ebe-9416af34f02a" providerId="ADAL" clId="{9D2E83D9-E276-4931-9D78-13151D6972F2}" dt="2023-05-23T12:43:33.400" v="5165"/>
          <ac:spMkLst>
            <pc:docMk/>
            <pc:sldMk cId="1494517216" sldId="258"/>
            <ac:spMk id="79" creationId="{199652B1-6F32-CAD9-21C7-2A49D799C1A5}"/>
          </ac:spMkLst>
        </pc:spChg>
        <pc:spChg chg="add mod">
          <ac:chgData name="Elisa  Zanchi" userId="f9eb7042-04be-4ffc-8ebe-9416af34f02a" providerId="ADAL" clId="{9D2E83D9-E276-4931-9D78-13151D6972F2}" dt="2023-05-23T12:44:03.405" v="5173" actId="1076"/>
          <ac:spMkLst>
            <pc:docMk/>
            <pc:sldMk cId="1494517216" sldId="258"/>
            <ac:spMk id="80" creationId="{06EC2CC8-65B6-1F51-4751-5E3A967D35F1}"/>
          </ac:spMkLst>
        </pc:spChg>
        <pc:spChg chg="add mod">
          <ac:chgData name="Elisa  Zanchi" userId="f9eb7042-04be-4ffc-8ebe-9416af34f02a" providerId="ADAL" clId="{9D2E83D9-E276-4931-9D78-13151D6972F2}" dt="2023-05-23T12:48:58.959" v="5252"/>
          <ac:spMkLst>
            <pc:docMk/>
            <pc:sldMk cId="1494517216" sldId="258"/>
            <ac:spMk id="82" creationId="{8816B4ED-F6E4-5AAC-1B19-0FB8A3E12AC5}"/>
          </ac:spMkLst>
        </pc:spChg>
        <pc:grpChg chg="add del mod">
          <ac:chgData name="Elisa  Zanchi" userId="f9eb7042-04be-4ffc-8ebe-9416af34f02a" providerId="ADAL" clId="{9D2E83D9-E276-4931-9D78-13151D6972F2}" dt="2023-05-23T12:12:48.506" v="4416" actId="478"/>
          <ac:grpSpMkLst>
            <pc:docMk/>
            <pc:sldMk cId="1494517216" sldId="258"/>
            <ac:grpSpMk id="29" creationId="{049574A6-27F0-3672-0076-E5EA83CE8B32}"/>
          </ac:grpSpMkLst>
        </pc:grpChg>
        <pc:grpChg chg="add mod">
          <ac:chgData name="Elisa  Zanchi" userId="f9eb7042-04be-4ffc-8ebe-9416af34f02a" providerId="ADAL" clId="{9D2E83D9-E276-4931-9D78-13151D6972F2}" dt="2023-05-23T14:23:53.837" v="7127" actId="1076"/>
          <ac:grpSpMkLst>
            <pc:docMk/>
            <pc:sldMk cId="1494517216" sldId="258"/>
            <ac:grpSpMk id="38" creationId="{86EDD173-058D-D024-EFBD-DB734999D431}"/>
          </ac:grpSpMkLst>
        </pc:grpChg>
        <pc:grpChg chg="add mod">
          <ac:chgData name="Elisa  Zanchi" userId="f9eb7042-04be-4ffc-8ebe-9416af34f02a" providerId="ADAL" clId="{9D2E83D9-E276-4931-9D78-13151D6972F2}" dt="2023-05-23T12:13:40.019" v="4437" actId="164"/>
          <ac:grpSpMkLst>
            <pc:docMk/>
            <pc:sldMk cId="1494517216" sldId="258"/>
            <ac:grpSpMk id="44" creationId="{1F4BCA05-D5A2-EA51-9458-7AA94189EC44}"/>
          </ac:grpSpMkLst>
        </pc:grpChg>
        <pc:grpChg chg="add mod">
          <ac:chgData name="Elisa  Zanchi" userId="f9eb7042-04be-4ffc-8ebe-9416af34f02a" providerId="ADAL" clId="{9D2E83D9-E276-4931-9D78-13151D6972F2}" dt="2023-05-23T12:20:28.561" v="4599" actId="164"/>
          <ac:grpSpMkLst>
            <pc:docMk/>
            <pc:sldMk cId="1494517216" sldId="258"/>
            <ac:grpSpMk id="46" creationId="{999AE846-8536-14E5-BC41-59D49B1E4307}"/>
          </ac:grpSpMkLst>
        </pc:grpChg>
        <pc:grpChg chg="add mod">
          <ac:chgData name="Elisa  Zanchi" userId="f9eb7042-04be-4ffc-8ebe-9416af34f02a" providerId="ADAL" clId="{9D2E83D9-E276-4931-9D78-13151D6972F2}" dt="2023-05-23T12:20:28.561" v="4599" actId="164"/>
          <ac:grpSpMkLst>
            <pc:docMk/>
            <pc:sldMk cId="1494517216" sldId="258"/>
            <ac:grpSpMk id="52" creationId="{A9DAEBE6-1095-D5F4-3468-40E5EC8A4558}"/>
          </ac:grpSpMkLst>
        </pc:grpChg>
        <pc:grpChg chg="add mod">
          <ac:chgData name="Elisa  Zanchi" userId="f9eb7042-04be-4ffc-8ebe-9416af34f02a" providerId="ADAL" clId="{9D2E83D9-E276-4931-9D78-13151D6972F2}" dt="2023-05-23T12:35:32.842" v="4983" actId="1076"/>
          <ac:grpSpMkLst>
            <pc:docMk/>
            <pc:sldMk cId="1494517216" sldId="258"/>
            <ac:grpSpMk id="55" creationId="{D8D1461D-7F4A-330E-2B8D-DF0F140E99B5}"/>
          </ac:grpSpMkLst>
        </pc:grpChg>
        <pc:grpChg chg="add mod">
          <ac:chgData name="Elisa  Zanchi" userId="f9eb7042-04be-4ffc-8ebe-9416af34f02a" providerId="ADAL" clId="{9D2E83D9-E276-4931-9D78-13151D6972F2}" dt="2023-05-24T15:15:07.765" v="9206" actId="1076"/>
          <ac:grpSpMkLst>
            <pc:docMk/>
            <pc:sldMk cId="1494517216" sldId="258"/>
            <ac:grpSpMk id="67" creationId="{5CEE9655-3194-64FA-8A42-F76676724DF0}"/>
          </ac:grpSpMkLst>
        </pc:grpChg>
        <pc:grpChg chg="add mod">
          <ac:chgData name="Elisa  Zanchi" userId="f9eb7042-04be-4ffc-8ebe-9416af34f02a" providerId="ADAL" clId="{9D2E83D9-E276-4931-9D78-13151D6972F2}" dt="2023-05-23T14:23:53.837" v="7127" actId="1076"/>
          <ac:grpSpMkLst>
            <pc:docMk/>
            <pc:sldMk cId="1494517216" sldId="258"/>
            <ac:grpSpMk id="68" creationId="{8A4B269C-92C1-1E46-724A-CF2653F4B232}"/>
          </ac:grpSpMkLst>
        </pc:grpChg>
        <pc:grpChg chg="add mod">
          <ac:chgData name="Elisa  Zanchi" userId="f9eb7042-04be-4ffc-8ebe-9416af34f02a" providerId="ADAL" clId="{9D2E83D9-E276-4931-9D78-13151D6972F2}" dt="2023-05-23T14:23:53.837" v="7127" actId="1076"/>
          <ac:grpSpMkLst>
            <pc:docMk/>
            <pc:sldMk cId="1494517216" sldId="258"/>
            <ac:grpSpMk id="69" creationId="{F86A65E4-CDF0-9010-6C85-F9FBE039000E}"/>
          </ac:grpSpMkLst>
        </pc:grpChg>
        <pc:grpChg chg="add mod">
          <ac:chgData name="Elisa  Zanchi" userId="f9eb7042-04be-4ffc-8ebe-9416af34f02a" providerId="ADAL" clId="{9D2E83D9-E276-4931-9D78-13151D6972F2}" dt="2023-05-23T12:44:03.405" v="5173" actId="1076"/>
          <ac:grpSpMkLst>
            <pc:docMk/>
            <pc:sldMk cId="1494517216" sldId="258"/>
            <ac:grpSpMk id="81" creationId="{FF59C3BE-A7D7-910D-B78E-C7F25CB32256}"/>
          </ac:grpSpMkLst>
        </pc:grpChg>
        <pc:picChg chg="add del mod">
          <ac:chgData name="Elisa  Zanchi" userId="f9eb7042-04be-4ffc-8ebe-9416af34f02a" providerId="ADAL" clId="{9D2E83D9-E276-4931-9D78-13151D6972F2}" dt="2023-05-23T12:11:42.138" v="4399" actId="478"/>
          <ac:picMkLst>
            <pc:docMk/>
            <pc:sldMk cId="1494517216" sldId="258"/>
            <ac:picMk id="3" creationId="{CB62129B-8EBC-98EC-FDC9-1B1108B5112E}"/>
          </ac:picMkLst>
        </pc:picChg>
        <pc:picChg chg="add del mod topLvl">
          <ac:chgData name="Elisa  Zanchi" userId="f9eb7042-04be-4ffc-8ebe-9416af34f02a" providerId="ADAL" clId="{9D2E83D9-E276-4931-9D78-13151D6972F2}" dt="2023-05-23T12:12:50.143" v="4417" actId="478"/>
          <ac:picMkLst>
            <pc:docMk/>
            <pc:sldMk cId="1494517216" sldId="258"/>
            <ac:picMk id="4" creationId="{E1C5408E-58C5-6724-ED91-51BA6C5C0E4D}"/>
          </ac:picMkLst>
        </pc:picChg>
        <pc:picChg chg="add del mod">
          <ac:chgData name="Elisa  Zanchi" userId="f9eb7042-04be-4ffc-8ebe-9416af34f02a" providerId="ADAL" clId="{9D2E83D9-E276-4931-9D78-13151D6972F2}" dt="2023-05-23T12:22:54.642" v="4659" actId="478"/>
          <ac:picMkLst>
            <pc:docMk/>
            <pc:sldMk cId="1494517216" sldId="258"/>
            <ac:picMk id="5" creationId="{69049868-B0DB-5B8D-228A-12408228B392}"/>
          </ac:picMkLst>
        </pc:picChg>
        <pc:picChg chg="add del mod topLvl">
          <ac:chgData name="Elisa  Zanchi" userId="f9eb7042-04be-4ffc-8ebe-9416af34f02a" providerId="ADAL" clId="{9D2E83D9-E276-4931-9D78-13151D6972F2}" dt="2023-05-23T12:12:48.506" v="4416" actId="478"/>
          <ac:picMkLst>
            <pc:docMk/>
            <pc:sldMk cId="1494517216" sldId="258"/>
            <ac:picMk id="11" creationId="{8DF6CEEE-F6EB-A3BF-ADE5-B5787977523A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15" creationId="{E778BB96-B586-2950-BD36-A28836D8396F}"/>
          </ac:picMkLst>
        </pc:picChg>
        <pc:picChg chg="add del mod">
          <ac:chgData name="Elisa  Zanchi" userId="f9eb7042-04be-4ffc-8ebe-9416af34f02a" providerId="ADAL" clId="{9D2E83D9-E276-4931-9D78-13151D6972F2}" dt="2023-05-23T12:11:45.360" v="4402" actId="478"/>
          <ac:picMkLst>
            <pc:docMk/>
            <pc:sldMk cId="1494517216" sldId="258"/>
            <ac:picMk id="21" creationId="{2D782465-0A45-2823-2BE3-7E0BA92FA43D}"/>
          </ac:picMkLst>
        </pc:picChg>
        <pc:picChg chg="add del mod">
          <ac:chgData name="Elisa  Zanchi" userId="f9eb7042-04be-4ffc-8ebe-9416af34f02a" providerId="ADAL" clId="{9D2E83D9-E276-4931-9D78-13151D6972F2}" dt="2023-05-23T12:22:56.482" v="4660" actId="478"/>
          <ac:picMkLst>
            <pc:docMk/>
            <pc:sldMk cId="1494517216" sldId="258"/>
            <ac:picMk id="22" creationId="{D490BC57-DD3A-8E03-90C7-1BE5A1F2CD12}"/>
          </ac:picMkLst>
        </pc:picChg>
        <pc:picChg chg="add mod">
          <ac:chgData name="Elisa  Zanchi" userId="f9eb7042-04be-4ffc-8ebe-9416af34f02a" providerId="ADAL" clId="{9D2E83D9-E276-4931-9D78-13151D6972F2}" dt="2023-05-23T12:44:03.405" v="5173" actId="1076"/>
          <ac:picMkLst>
            <pc:docMk/>
            <pc:sldMk cId="1494517216" sldId="258"/>
            <ac:picMk id="24" creationId="{203E69CA-166C-C0B3-C3D2-3217AB094912}"/>
          </ac:picMkLst>
        </pc:picChg>
        <pc:picChg chg="add del mod">
          <ac:chgData name="Elisa  Zanchi" userId="f9eb7042-04be-4ffc-8ebe-9416af34f02a" providerId="ADAL" clId="{9D2E83D9-E276-4931-9D78-13151D6972F2}" dt="2023-05-23T09:36:52.679" v="3578" actId="478"/>
          <ac:picMkLst>
            <pc:docMk/>
            <pc:sldMk cId="1494517216" sldId="258"/>
            <ac:picMk id="25" creationId="{26458A29-EB8E-96FD-C011-7847FBD6F4C9}"/>
          </ac:picMkLst>
        </pc:picChg>
        <pc:picChg chg="add mod">
          <ac:chgData name="Elisa  Zanchi" userId="f9eb7042-04be-4ffc-8ebe-9416af34f02a" providerId="ADAL" clId="{9D2E83D9-E276-4931-9D78-13151D6972F2}" dt="2023-05-23T12:44:03.405" v="5173" actId="1076"/>
          <ac:picMkLst>
            <pc:docMk/>
            <pc:sldMk cId="1494517216" sldId="258"/>
            <ac:picMk id="27" creationId="{30FC2768-C36F-C152-4CF5-200ABE98DA2C}"/>
          </ac:picMkLst>
        </pc:picChg>
        <pc:picChg chg="add del mod">
          <ac:chgData name="Elisa  Zanchi" userId="f9eb7042-04be-4ffc-8ebe-9416af34f02a" providerId="ADAL" clId="{9D2E83D9-E276-4931-9D78-13151D6972F2}" dt="2023-05-23T09:39:04.213" v="3642" actId="478"/>
          <ac:picMkLst>
            <pc:docMk/>
            <pc:sldMk cId="1494517216" sldId="258"/>
            <ac:picMk id="28" creationId="{B45B102B-AA47-DF89-3711-8635BC1F85E3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32" creationId="{57A9AD2C-65A2-014B-1827-3E9516BF3771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33" creationId="{6CEAD3E0-D866-A8F9-EE2C-10CBD40DA977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36" creationId="{840F4840-DE9C-E595-DA96-16CD2D14A20E}"/>
          </ac:picMkLst>
        </pc:picChg>
        <pc:picChg chg="add mod">
          <ac:chgData name="Elisa  Zanchi" userId="f9eb7042-04be-4ffc-8ebe-9416af34f02a" providerId="ADAL" clId="{9D2E83D9-E276-4931-9D78-13151D6972F2}" dt="2023-05-23T12:35:02.027" v="4961" actId="1076"/>
          <ac:picMkLst>
            <pc:docMk/>
            <pc:sldMk cId="1494517216" sldId="258"/>
            <ac:picMk id="41" creationId="{D42F94CC-2B5C-B6D0-31BB-8BFF0C018E66}"/>
          </ac:picMkLst>
        </pc:picChg>
        <pc:picChg chg="add mod">
          <ac:chgData name="Elisa  Zanchi" userId="f9eb7042-04be-4ffc-8ebe-9416af34f02a" providerId="ADAL" clId="{9D2E83D9-E276-4931-9D78-13151D6972F2}" dt="2023-05-23T12:35:25.837" v="4980" actId="14100"/>
          <ac:picMkLst>
            <pc:docMk/>
            <pc:sldMk cId="1494517216" sldId="258"/>
            <ac:picMk id="42" creationId="{165A0438-68F4-2ABD-DBDC-9174FCA9220E}"/>
          </ac:picMkLst>
        </pc:picChg>
        <pc:picChg chg="add mod">
          <ac:chgData name="Elisa  Zanchi" userId="f9eb7042-04be-4ffc-8ebe-9416af34f02a" providerId="ADAL" clId="{9D2E83D9-E276-4931-9D78-13151D6972F2}" dt="2023-05-23T12:35:30.525" v="4982" actId="1076"/>
          <ac:picMkLst>
            <pc:docMk/>
            <pc:sldMk cId="1494517216" sldId="258"/>
            <ac:picMk id="43" creationId="{BB67428C-FC7C-A969-FB3F-E2666FA287E5}"/>
          </ac:picMkLst>
        </pc:picChg>
        <pc:picChg chg="add mod">
          <ac:chgData name="Elisa  Zanchi" userId="f9eb7042-04be-4ffc-8ebe-9416af34f02a" providerId="ADAL" clId="{9D2E83D9-E276-4931-9D78-13151D6972F2}" dt="2023-05-23T12:34:34.950" v="4954" actId="1076"/>
          <ac:picMkLst>
            <pc:docMk/>
            <pc:sldMk cId="1494517216" sldId="258"/>
            <ac:picMk id="47" creationId="{5ED110CA-6C44-D4EB-DF9E-88322FB9D166}"/>
          </ac:picMkLst>
        </pc:picChg>
        <pc:picChg chg="add mod">
          <ac:chgData name="Elisa  Zanchi" userId="f9eb7042-04be-4ffc-8ebe-9416af34f02a" providerId="ADAL" clId="{9D2E83D9-E276-4931-9D78-13151D6972F2}" dt="2023-05-23T12:34:29.917" v="4950" actId="14100"/>
          <ac:picMkLst>
            <pc:docMk/>
            <pc:sldMk cId="1494517216" sldId="258"/>
            <ac:picMk id="50" creationId="{CB04F4BA-EFE3-8C35-C59F-5D7C952CA263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57" creationId="{7E27F0A5-67D0-5F06-97FF-8B4A9452FBE5}"/>
          </ac:picMkLst>
        </pc:picChg>
        <pc:picChg chg="add mod">
          <ac:chgData name="Elisa  Zanchi" userId="f9eb7042-04be-4ffc-8ebe-9416af34f02a" providerId="ADAL" clId="{9D2E83D9-E276-4931-9D78-13151D6972F2}" dt="2023-05-24T15:15:10.154" v="9207" actId="1076"/>
          <ac:picMkLst>
            <pc:docMk/>
            <pc:sldMk cId="1494517216" sldId="258"/>
            <ac:picMk id="61" creationId="{1A68B182-136A-102C-5DF8-618850F1A6D6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62" creationId="{606B1485-9912-09FC-2A8D-D7A9665201D6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63" creationId="{C900E9EA-322B-70AC-34EA-3754C6326393}"/>
          </ac:picMkLst>
        </pc:picChg>
        <pc:picChg chg="add mod">
          <ac:chgData name="Elisa  Zanchi" userId="f9eb7042-04be-4ffc-8ebe-9416af34f02a" providerId="ADAL" clId="{9D2E83D9-E276-4931-9D78-13151D6972F2}" dt="2023-05-23T12:44:03.405" v="5173" actId="1076"/>
          <ac:picMkLst>
            <pc:docMk/>
            <pc:sldMk cId="1494517216" sldId="258"/>
            <ac:picMk id="77" creationId="{99A73525-C784-5567-014E-8FF145DE4DA6}"/>
          </ac:picMkLst>
        </pc:picChg>
        <pc:picChg chg="add mod">
          <ac:chgData name="Elisa  Zanchi" userId="f9eb7042-04be-4ffc-8ebe-9416af34f02a" providerId="ADAL" clId="{9D2E83D9-E276-4931-9D78-13151D6972F2}" dt="2023-05-23T14:23:53.837" v="7127" actId="1076"/>
          <ac:picMkLst>
            <pc:docMk/>
            <pc:sldMk cId="1494517216" sldId="258"/>
            <ac:picMk id="1026" creationId="{E45F67A0-3438-6CFB-A4C0-D8BA81589B6F}"/>
          </ac:picMkLst>
        </pc:picChg>
        <pc:picChg chg="add del">
          <ac:chgData name="Elisa  Zanchi" userId="f9eb7042-04be-4ffc-8ebe-9416af34f02a" providerId="ADAL" clId="{9D2E83D9-E276-4931-9D78-13151D6972F2}" dt="2023-05-23T12:32:08.429" v="4832" actId="478"/>
          <ac:picMkLst>
            <pc:docMk/>
            <pc:sldMk cId="1494517216" sldId="258"/>
            <ac:picMk id="1028" creationId="{6D669BDF-B592-0FBF-AEAB-873F3DCB387D}"/>
          </ac:picMkLst>
        </pc:picChg>
        <pc:picChg chg="add del">
          <ac:chgData name="Elisa  Zanchi" userId="f9eb7042-04be-4ffc-8ebe-9416af34f02a" providerId="ADAL" clId="{9D2E83D9-E276-4931-9D78-13151D6972F2}" dt="2023-05-23T12:32:12.602" v="4834" actId="478"/>
          <ac:picMkLst>
            <pc:docMk/>
            <pc:sldMk cId="1494517216" sldId="258"/>
            <ac:picMk id="1030" creationId="{1C05AF07-EBDD-D755-AA59-8C542422E34E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5:17:59.653" v="9248" actId="1076"/>
        <pc:sldMkLst>
          <pc:docMk/>
          <pc:sldMk cId="1631312519" sldId="259"/>
        </pc:sldMkLst>
        <pc:spChg chg="del">
          <ac:chgData name="Elisa  Zanchi" userId="f9eb7042-04be-4ffc-8ebe-9416af34f02a" providerId="ADAL" clId="{9D2E83D9-E276-4931-9D78-13151D6972F2}" dt="2023-05-23T12:49:08.929" v="5255" actId="478"/>
          <ac:spMkLst>
            <pc:docMk/>
            <pc:sldMk cId="1631312519" sldId="259"/>
            <ac:spMk id="2" creationId="{F6428D89-D44D-80AD-5F4C-17B80040B210}"/>
          </ac:spMkLst>
        </pc:spChg>
        <pc:spChg chg="add del mod">
          <ac:chgData name="Elisa  Zanchi" userId="f9eb7042-04be-4ffc-8ebe-9416af34f02a" providerId="ADAL" clId="{9D2E83D9-E276-4931-9D78-13151D6972F2}" dt="2023-05-22T15:18:07.879" v="604" actId="478"/>
          <ac:spMkLst>
            <pc:docMk/>
            <pc:sldMk cId="1631312519" sldId="259"/>
            <ac:spMk id="3" creationId="{52B34151-B290-4186-27AE-88544DD55487}"/>
          </ac:spMkLst>
        </pc:spChg>
        <pc:spChg chg="add mod">
          <ac:chgData name="Elisa  Zanchi" userId="f9eb7042-04be-4ffc-8ebe-9416af34f02a" providerId="ADAL" clId="{9D2E83D9-E276-4931-9D78-13151D6972F2}" dt="2023-05-24T15:17:59.653" v="9248" actId="1076"/>
          <ac:spMkLst>
            <pc:docMk/>
            <pc:sldMk cId="1631312519" sldId="259"/>
            <ac:spMk id="5" creationId="{B8C9037B-8805-AEA0-B1AC-FB7A6990A3F1}"/>
          </ac:spMkLst>
        </pc:spChg>
        <pc:spChg chg="add mod">
          <ac:chgData name="Elisa  Zanchi" userId="f9eb7042-04be-4ffc-8ebe-9416af34f02a" providerId="ADAL" clId="{9D2E83D9-E276-4931-9D78-13151D6972F2}" dt="2023-05-22T18:25:32.754" v="839" actId="1076"/>
          <ac:spMkLst>
            <pc:docMk/>
            <pc:sldMk cId="1631312519" sldId="259"/>
            <ac:spMk id="9" creationId="{CDD5001E-153D-0B37-54F2-FF165C2C8020}"/>
          </ac:spMkLst>
        </pc:spChg>
        <pc:spChg chg="add mod">
          <ac:chgData name="Elisa  Zanchi" userId="f9eb7042-04be-4ffc-8ebe-9416af34f02a" providerId="ADAL" clId="{9D2E83D9-E276-4931-9D78-13151D6972F2}" dt="2023-05-24T15:13:13.230" v="9184" actId="1076"/>
          <ac:spMkLst>
            <pc:docMk/>
            <pc:sldMk cId="1631312519" sldId="259"/>
            <ac:spMk id="11" creationId="{C368F684-8B40-3629-6A87-9273A3BA6696}"/>
          </ac:spMkLst>
        </pc:spChg>
        <pc:spChg chg="add mod">
          <ac:chgData name="Elisa  Zanchi" userId="f9eb7042-04be-4ffc-8ebe-9416af34f02a" providerId="ADAL" clId="{9D2E83D9-E276-4931-9D78-13151D6972F2}" dt="2023-05-24T15:13:15.659" v="9185" actId="1076"/>
          <ac:spMkLst>
            <pc:docMk/>
            <pc:sldMk cId="1631312519" sldId="259"/>
            <ac:spMk id="12" creationId="{CDEEC595-BEB8-1F6D-AC1C-CAC14B8BCCAD}"/>
          </ac:spMkLst>
        </pc:spChg>
        <pc:spChg chg="mod">
          <ac:chgData name="Elisa  Zanchi" userId="f9eb7042-04be-4ffc-8ebe-9416af34f02a" providerId="ADAL" clId="{9D2E83D9-E276-4931-9D78-13151D6972F2}" dt="2023-05-22T18:21:16.149" v="726" actId="947"/>
          <ac:spMkLst>
            <pc:docMk/>
            <pc:sldMk cId="1631312519" sldId="259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2T18:20:35.562" v="704" actId="478"/>
          <ac:spMkLst>
            <pc:docMk/>
            <pc:sldMk cId="1631312519" sldId="259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12:49:09.309" v="5256"/>
          <ac:spMkLst>
            <pc:docMk/>
            <pc:sldMk cId="1631312519" sldId="259"/>
            <ac:spMk id="17" creationId="{C08E4217-3A0F-D19A-098B-C242A6FE7597}"/>
          </ac:spMkLst>
        </pc:spChg>
        <pc:spChg chg="add mod">
          <ac:chgData name="Elisa  Zanchi" userId="f9eb7042-04be-4ffc-8ebe-9416af34f02a" providerId="ADAL" clId="{9D2E83D9-E276-4931-9D78-13151D6972F2}" dt="2023-05-23T15:20:15.332" v="7907" actId="207"/>
          <ac:spMkLst>
            <pc:docMk/>
            <pc:sldMk cId="1631312519" sldId="259"/>
            <ac:spMk id="21" creationId="{D8365B10-5A11-FA8C-3DA6-6F88AA49BB43}"/>
          </ac:spMkLst>
        </pc:spChg>
        <pc:spChg chg="add mod">
          <ac:chgData name="Elisa  Zanchi" userId="f9eb7042-04be-4ffc-8ebe-9416af34f02a" providerId="ADAL" clId="{9D2E83D9-E276-4931-9D78-13151D6972F2}" dt="2023-05-22T18:23:21.312" v="753" actId="164"/>
          <ac:spMkLst>
            <pc:docMk/>
            <pc:sldMk cId="1631312519" sldId="259"/>
            <ac:spMk id="22" creationId="{0B3BA9DA-3586-836B-01E5-7A04DA9820E4}"/>
          </ac:spMkLst>
        </pc:spChg>
        <pc:spChg chg="add mod">
          <ac:chgData name="Elisa  Zanchi" userId="f9eb7042-04be-4ffc-8ebe-9416af34f02a" providerId="ADAL" clId="{9D2E83D9-E276-4931-9D78-13151D6972F2}" dt="2023-05-24T15:13:13.230" v="9184" actId="1076"/>
          <ac:spMkLst>
            <pc:docMk/>
            <pc:sldMk cId="1631312519" sldId="259"/>
            <ac:spMk id="28" creationId="{B11F4F5A-C548-2B89-7181-FBB14D6CAAA4}"/>
          </ac:spMkLst>
        </pc:spChg>
        <pc:grpChg chg="add mod">
          <ac:chgData name="Elisa  Zanchi" userId="f9eb7042-04be-4ffc-8ebe-9416af34f02a" providerId="ADAL" clId="{9D2E83D9-E276-4931-9D78-13151D6972F2}" dt="2023-05-22T18:23:41.632" v="757" actId="164"/>
          <ac:grpSpMkLst>
            <pc:docMk/>
            <pc:sldMk cId="1631312519" sldId="259"/>
            <ac:grpSpMk id="3" creationId="{BEF7F6B1-CEF4-D873-C9F8-9274F22955F2}"/>
          </ac:grpSpMkLst>
        </pc:grpChg>
        <pc:grpChg chg="add mod">
          <ac:chgData name="Elisa  Zanchi" userId="f9eb7042-04be-4ffc-8ebe-9416af34f02a" providerId="ADAL" clId="{9D2E83D9-E276-4931-9D78-13151D6972F2}" dt="2023-05-24T15:13:13.230" v="9184" actId="1076"/>
          <ac:grpSpMkLst>
            <pc:docMk/>
            <pc:sldMk cId="1631312519" sldId="259"/>
            <ac:grpSpMk id="25" creationId="{A20A636A-537B-5372-2F6B-F2621786EA54}"/>
          </ac:grpSpMkLst>
        </pc:grpChg>
        <pc:grpChg chg="add mod">
          <ac:chgData name="Elisa  Zanchi" userId="f9eb7042-04be-4ffc-8ebe-9416af34f02a" providerId="ADAL" clId="{9D2E83D9-E276-4931-9D78-13151D6972F2}" dt="2023-05-24T15:13:13.230" v="9184" actId="1076"/>
          <ac:grpSpMkLst>
            <pc:docMk/>
            <pc:sldMk cId="1631312519" sldId="259"/>
            <ac:grpSpMk id="26" creationId="{30F12B23-38EE-9C1D-9C34-F454217E6AF5}"/>
          </ac:grpSpMkLst>
        </pc:grpChg>
        <pc:picChg chg="add mod">
          <ac:chgData name="Elisa  Zanchi" userId="f9eb7042-04be-4ffc-8ebe-9416af34f02a" providerId="ADAL" clId="{9D2E83D9-E276-4931-9D78-13151D6972F2}" dt="2023-05-22T18:23:49.392" v="759" actId="164"/>
          <ac:picMkLst>
            <pc:docMk/>
            <pc:sldMk cId="1631312519" sldId="259"/>
            <ac:picMk id="4" creationId="{03714F63-2D8C-5821-A43D-DAC0A4AAF1A4}"/>
          </ac:picMkLst>
        </pc:picChg>
        <pc:picChg chg="add mod">
          <ac:chgData name="Elisa  Zanchi" userId="f9eb7042-04be-4ffc-8ebe-9416af34f02a" providerId="ADAL" clId="{9D2E83D9-E276-4931-9D78-13151D6972F2}" dt="2023-05-24T15:13:19.104" v="9187" actId="1076"/>
          <ac:picMkLst>
            <pc:docMk/>
            <pc:sldMk cId="1631312519" sldId="259"/>
            <ac:picMk id="15" creationId="{9ADCB0E2-B594-71C7-F63C-C2F531973F12}"/>
          </ac:picMkLst>
        </pc:picChg>
        <pc:picChg chg="add mod">
          <ac:chgData name="Elisa  Zanchi" userId="f9eb7042-04be-4ffc-8ebe-9416af34f02a" providerId="ADAL" clId="{9D2E83D9-E276-4931-9D78-13151D6972F2}" dt="2023-05-22T18:23:21.312" v="753" actId="164"/>
          <ac:picMkLst>
            <pc:docMk/>
            <pc:sldMk cId="1631312519" sldId="259"/>
            <ac:picMk id="18" creationId="{BAA7BD52-4555-BDF1-C12E-F2BE4B85512A}"/>
          </ac:picMkLst>
        </pc:picChg>
        <pc:picChg chg="add mod">
          <ac:chgData name="Elisa  Zanchi" userId="f9eb7042-04be-4ffc-8ebe-9416af34f02a" providerId="ADAL" clId="{9D2E83D9-E276-4931-9D78-13151D6972F2}" dt="2023-05-24T15:13:36.397" v="9189" actId="1076"/>
          <ac:picMkLst>
            <pc:docMk/>
            <pc:sldMk cId="1631312519" sldId="259"/>
            <ac:picMk id="23" creationId="{880888C8-A6FC-9327-7460-CE3D68196190}"/>
          </ac:picMkLst>
        </pc:picChg>
        <pc:cxnChg chg="add mod">
          <ac:chgData name="Elisa  Zanchi" userId="f9eb7042-04be-4ffc-8ebe-9416af34f02a" providerId="ADAL" clId="{9D2E83D9-E276-4931-9D78-13151D6972F2}" dt="2023-05-24T15:13:13.230" v="9184" actId="1076"/>
          <ac:cxnSpMkLst>
            <pc:docMk/>
            <pc:sldMk cId="1631312519" sldId="259"/>
            <ac:cxnSpMk id="24" creationId="{9FD3E2F8-F614-987E-3ADE-A8330C30AA58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6:37:25.460" v="9691" actId="14100"/>
        <pc:sldMkLst>
          <pc:docMk/>
          <pc:sldMk cId="268118207" sldId="260"/>
        </pc:sldMkLst>
        <pc:spChg chg="add mod">
          <ac:chgData name="Elisa  Zanchi" userId="f9eb7042-04be-4ffc-8ebe-9416af34f02a" providerId="ADAL" clId="{9D2E83D9-E276-4931-9D78-13151D6972F2}" dt="2023-05-24T16:29:26.815" v="9669" actId="1076"/>
          <ac:spMkLst>
            <pc:docMk/>
            <pc:sldMk cId="268118207" sldId="260"/>
            <ac:spMk id="2" creationId="{36C72D8E-F4A1-AEAB-3256-AF76F1F5593B}"/>
          </ac:spMkLst>
        </pc:spChg>
        <pc:spChg chg="del">
          <ac:chgData name="Elisa  Zanchi" userId="f9eb7042-04be-4ffc-8ebe-9416af34f02a" providerId="ADAL" clId="{9D2E83D9-E276-4931-9D78-13151D6972F2}" dt="2023-05-23T12:49:13.155" v="5257" actId="478"/>
          <ac:spMkLst>
            <pc:docMk/>
            <pc:sldMk cId="268118207" sldId="260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3T08:16:46.255" v="2369" actId="1582"/>
          <ac:spMkLst>
            <pc:docMk/>
            <pc:sldMk cId="268118207" sldId="260"/>
            <ac:spMk id="3" creationId="{5424BA44-E5BF-0523-6A64-1DC549984B70}"/>
          </ac:spMkLst>
        </pc:spChg>
        <pc:spChg chg="add del">
          <ac:chgData name="Elisa  Zanchi" userId="f9eb7042-04be-4ffc-8ebe-9416af34f02a" providerId="ADAL" clId="{9D2E83D9-E276-4931-9D78-13151D6972F2}" dt="2023-05-23T08:16:56.383" v="2375" actId="22"/>
          <ac:spMkLst>
            <pc:docMk/>
            <pc:sldMk cId="268118207" sldId="260"/>
            <ac:spMk id="5" creationId="{24A10075-4DEA-F531-63E8-046E4D0293BA}"/>
          </ac:spMkLst>
        </pc:spChg>
        <pc:spChg chg="mod topLvl">
          <ac:chgData name="Elisa  Zanchi" userId="f9eb7042-04be-4ffc-8ebe-9416af34f02a" providerId="ADAL" clId="{9D2E83D9-E276-4931-9D78-13151D6972F2}" dt="2023-05-23T15:58:00.223" v="8102" actId="1076"/>
          <ac:spMkLst>
            <pc:docMk/>
            <pc:sldMk cId="268118207" sldId="260"/>
            <ac:spMk id="9" creationId="{7476A18D-3CA0-726C-C21A-0233B0B18899}"/>
          </ac:spMkLst>
        </pc:spChg>
        <pc:spChg chg="add mod">
          <ac:chgData name="Elisa  Zanchi" userId="f9eb7042-04be-4ffc-8ebe-9416af34f02a" providerId="ADAL" clId="{9D2E83D9-E276-4931-9D78-13151D6972F2}" dt="2023-05-23T08:16:24.750" v="2363" actId="20577"/>
          <ac:spMkLst>
            <pc:docMk/>
            <pc:sldMk cId="268118207" sldId="260"/>
            <ac:spMk id="11" creationId="{85C9705E-9605-9871-53B8-6AE358B72D05}"/>
          </ac:spMkLst>
        </pc:spChg>
        <pc:spChg chg="add mod">
          <ac:chgData name="Elisa  Zanchi" userId="f9eb7042-04be-4ffc-8ebe-9416af34f02a" providerId="ADAL" clId="{9D2E83D9-E276-4931-9D78-13151D6972F2}" dt="2023-05-22T18:34:08.260" v="948" actId="1076"/>
          <ac:spMkLst>
            <pc:docMk/>
            <pc:sldMk cId="268118207" sldId="260"/>
            <ac:spMk id="15" creationId="{5A714969-DDE6-7722-EE0F-1B3F2619D4EA}"/>
          </ac:spMkLst>
        </pc:spChg>
        <pc:spChg chg="mod">
          <ac:chgData name="Elisa  Zanchi" userId="f9eb7042-04be-4ffc-8ebe-9416af34f02a" providerId="ADAL" clId="{9D2E83D9-E276-4931-9D78-13151D6972F2}" dt="2023-05-22T18:50:58.629" v="1176" actId="20577"/>
          <ac:spMkLst>
            <pc:docMk/>
            <pc:sldMk cId="268118207" sldId="260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2T18:30:10.164" v="871" actId="478"/>
          <ac:spMkLst>
            <pc:docMk/>
            <pc:sldMk cId="268118207" sldId="260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2T18:34:13.286" v="950" actId="1076"/>
          <ac:spMkLst>
            <pc:docMk/>
            <pc:sldMk cId="268118207" sldId="260"/>
            <ac:spMk id="18" creationId="{826A196B-1086-9487-811C-2D79D6F230A8}"/>
          </ac:spMkLst>
        </pc:spChg>
        <pc:spChg chg="add mod">
          <ac:chgData name="Elisa  Zanchi" userId="f9eb7042-04be-4ffc-8ebe-9416af34f02a" providerId="ADAL" clId="{9D2E83D9-E276-4931-9D78-13151D6972F2}" dt="2023-05-22T18:39:55.314" v="985" actId="1076"/>
          <ac:spMkLst>
            <pc:docMk/>
            <pc:sldMk cId="268118207" sldId="260"/>
            <ac:spMk id="23" creationId="{7AD2FDAF-F901-5439-8311-6179C6C8ED51}"/>
          </ac:spMkLst>
        </pc:spChg>
        <pc:spChg chg="add mod">
          <ac:chgData name="Elisa  Zanchi" userId="f9eb7042-04be-4ffc-8ebe-9416af34f02a" providerId="ADAL" clId="{9D2E83D9-E276-4931-9D78-13151D6972F2}" dt="2023-05-23T15:56:39.321" v="8079" actId="1076"/>
          <ac:spMkLst>
            <pc:docMk/>
            <pc:sldMk cId="268118207" sldId="260"/>
            <ac:spMk id="24" creationId="{895D9199-FA38-D423-5354-53E82F57E620}"/>
          </ac:spMkLst>
        </pc:spChg>
        <pc:spChg chg="add mod">
          <ac:chgData name="Elisa  Zanchi" userId="f9eb7042-04be-4ffc-8ebe-9416af34f02a" providerId="ADAL" clId="{9D2E83D9-E276-4931-9D78-13151D6972F2}" dt="2023-05-23T12:49:13.454" v="5258"/>
          <ac:spMkLst>
            <pc:docMk/>
            <pc:sldMk cId="268118207" sldId="260"/>
            <ac:spMk id="25" creationId="{0AE8E00B-B97F-52A5-7527-474265DC96EA}"/>
          </ac:spMkLst>
        </pc:spChg>
        <pc:spChg chg="add mod">
          <ac:chgData name="Elisa  Zanchi" userId="f9eb7042-04be-4ffc-8ebe-9416af34f02a" providerId="ADAL" clId="{9D2E83D9-E276-4931-9D78-13151D6972F2}" dt="2023-05-23T15:57:35.557" v="8099" actId="688"/>
          <ac:spMkLst>
            <pc:docMk/>
            <pc:sldMk cId="268118207" sldId="260"/>
            <ac:spMk id="26" creationId="{7B9FAADE-E794-746D-3A4B-6BDF7E30C27E}"/>
          </ac:spMkLst>
        </pc:spChg>
        <pc:grpChg chg="add del mod">
          <ac:chgData name="Elisa  Zanchi" userId="f9eb7042-04be-4ffc-8ebe-9416af34f02a" providerId="ADAL" clId="{9D2E83D9-E276-4931-9D78-13151D6972F2}" dt="2023-05-22T18:40:45.364" v="994" actId="478"/>
          <ac:grpSpMkLst>
            <pc:docMk/>
            <pc:sldMk cId="268118207" sldId="260"/>
            <ac:grpSpMk id="3" creationId="{FC590BBC-E181-673D-CB2A-7F0E562E7A49}"/>
          </ac:grpSpMkLst>
        </pc:grpChg>
        <pc:picChg chg="del mod">
          <ac:chgData name="Elisa  Zanchi" userId="f9eb7042-04be-4ffc-8ebe-9416af34f02a" providerId="ADAL" clId="{9D2E83D9-E276-4931-9D78-13151D6972F2}" dt="2023-05-22T18:40:42.033" v="993" actId="478"/>
          <ac:picMkLst>
            <pc:docMk/>
            <pc:sldMk cId="268118207" sldId="260"/>
            <ac:picMk id="4" creationId="{410018D0-4335-71BB-EAAF-FD4BD8E7A193}"/>
          </ac:picMkLst>
        </pc:picChg>
        <pc:picChg chg="mod ord">
          <ac:chgData name="Elisa  Zanchi" userId="f9eb7042-04be-4ffc-8ebe-9416af34f02a" providerId="ADAL" clId="{9D2E83D9-E276-4931-9D78-13151D6972F2}" dt="2023-05-24T16:32:02.150" v="9680" actId="1076"/>
          <ac:picMkLst>
            <pc:docMk/>
            <pc:sldMk cId="268118207" sldId="260"/>
            <ac:picMk id="4" creationId="{4A2937A4-9713-A6A7-D572-7189F7CADCAF}"/>
          </ac:picMkLst>
        </pc:picChg>
        <pc:picChg chg="del mod topLvl">
          <ac:chgData name="Elisa  Zanchi" userId="f9eb7042-04be-4ffc-8ebe-9416af34f02a" providerId="ADAL" clId="{9D2E83D9-E276-4931-9D78-13151D6972F2}" dt="2023-05-22T18:40:45.364" v="994" actId="478"/>
          <ac:picMkLst>
            <pc:docMk/>
            <pc:sldMk cId="268118207" sldId="260"/>
            <ac:picMk id="5" creationId="{D9740117-92D6-2158-4F95-14B7995288FE}"/>
          </ac:picMkLst>
        </pc:picChg>
        <pc:picChg chg="add del mod">
          <ac:chgData name="Elisa  Zanchi" userId="f9eb7042-04be-4ffc-8ebe-9416af34f02a" providerId="ADAL" clId="{9D2E83D9-E276-4931-9D78-13151D6972F2}" dt="2023-05-24T16:31:50.982" v="9676" actId="478"/>
          <ac:picMkLst>
            <pc:docMk/>
            <pc:sldMk cId="268118207" sldId="260"/>
            <ac:picMk id="12" creationId="{E1844D6E-D136-2639-DA39-0780866F640E}"/>
          </ac:picMkLst>
        </pc:picChg>
        <pc:picChg chg="add mod">
          <ac:chgData name="Elisa  Zanchi" userId="f9eb7042-04be-4ffc-8ebe-9416af34f02a" providerId="ADAL" clId="{9D2E83D9-E276-4931-9D78-13151D6972F2}" dt="2023-05-23T15:58:00.223" v="8102" actId="1076"/>
          <ac:picMkLst>
            <pc:docMk/>
            <pc:sldMk cId="268118207" sldId="260"/>
            <ac:picMk id="37" creationId="{0C4C16EC-9BA8-0F0C-93B5-C33AD914263E}"/>
          </ac:picMkLst>
        </pc:picChg>
        <pc:cxnChg chg="add mod">
          <ac:chgData name="Elisa  Zanchi" userId="f9eb7042-04be-4ffc-8ebe-9416af34f02a" providerId="ADAL" clId="{9D2E83D9-E276-4931-9D78-13151D6972F2}" dt="2023-05-22T18:35:57.943" v="980" actId="14100"/>
          <ac:cxnSpMkLst>
            <pc:docMk/>
            <pc:sldMk cId="268118207" sldId="260"/>
            <ac:cxnSpMk id="21" creationId="{F4B609AF-42B0-6C69-F599-5361A271731C}"/>
          </ac:cxnSpMkLst>
        </pc:cxnChg>
        <pc:cxnChg chg="add mod">
          <ac:chgData name="Elisa  Zanchi" userId="f9eb7042-04be-4ffc-8ebe-9416af34f02a" providerId="ADAL" clId="{9D2E83D9-E276-4931-9D78-13151D6972F2}" dt="2023-05-24T16:37:25.460" v="9691" actId="14100"/>
          <ac:cxnSpMkLst>
            <pc:docMk/>
            <pc:sldMk cId="268118207" sldId="260"/>
            <ac:cxnSpMk id="22" creationId="{CFB75952-F2CA-AE68-FE9D-6F2DEED6951C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5:14:17.528" v="9199" actId="113"/>
        <pc:sldMkLst>
          <pc:docMk/>
          <pc:sldMk cId="9276037" sldId="261"/>
        </pc:sldMkLst>
        <pc:spChg chg="del">
          <ac:chgData name="Elisa  Zanchi" userId="f9eb7042-04be-4ffc-8ebe-9416af34f02a" providerId="ADAL" clId="{9D2E83D9-E276-4931-9D78-13151D6972F2}" dt="2023-05-23T12:49:03.001" v="5253" actId="478"/>
          <ac:spMkLst>
            <pc:docMk/>
            <pc:sldMk cId="9276037" sldId="261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3T12:49:03.331" v="5254"/>
          <ac:spMkLst>
            <pc:docMk/>
            <pc:sldMk cId="9276037" sldId="261"/>
            <ac:spMk id="3" creationId="{D5F5A501-1A80-C481-AEA8-85758C185ED8}"/>
          </ac:spMkLst>
        </pc:spChg>
        <pc:spChg chg="mod">
          <ac:chgData name="Elisa  Zanchi" userId="f9eb7042-04be-4ffc-8ebe-9416af34f02a" providerId="ADAL" clId="{9D2E83D9-E276-4931-9D78-13151D6972F2}" dt="2023-05-22T15:13:13.460" v="514"/>
          <ac:spMkLst>
            <pc:docMk/>
            <pc:sldMk cId="9276037" sldId="261"/>
            <ac:spMk id="16" creationId="{83716138-3144-4E79-B8A2-517EEE88CACA}"/>
          </ac:spMkLst>
        </pc:spChg>
        <pc:spChg chg="mod">
          <ac:chgData name="Elisa  Zanchi" userId="f9eb7042-04be-4ffc-8ebe-9416af34f02a" providerId="ADAL" clId="{9D2E83D9-E276-4931-9D78-13151D6972F2}" dt="2023-05-24T15:14:17.528" v="9199" actId="113"/>
          <ac:spMkLst>
            <pc:docMk/>
            <pc:sldMk cId="9276037" sldId="261"/>
            <ac:spMk id="17" creationId="{7B6C76F6-1DA2-4573-8AD6-E911C32BC720}"/>
          </ac:spMkLst>
        </pc:spChg>
      </pc:sldChg>
      <pc:sldChg chg="addSp delSp modSp add del mod">
        <pc:chgData name="Elisa  Zanchi" userId="f9eb7042-04be-4ffc-8ebe-9416af34f02a" providerId="ADAL" clId="{9D2E83D9-E276-4931-9D78-13151D6972F2}" dt="2023-05-22T18:50:39.299" v="1165" actId="47"/>
        <pc:sldMkLst>
          <pc:docMk/>
          <pc:sldMk cId="3326807558" sldId="262"/>
        </pc:sldMkLst>
        <pc:spChg chg="add del mod">
          <ac:chgData name="Elisa  Zanchi" userId="f9eb7042-04be-4ffc-8ebe-9416af34f02a" providerId="ADAL" clId="{9D2E83D9-E276-4931-9D78-13151D6972F2}" dt="2023-05-22T18:50:29.950" v="1164" actId="478"/>
          <ac:spMkLst>
            <pc:docMk/>
            <pc:sldMk cId="3326807558" sldId="262"/>
            <ac:spMk id="3" creationId="{AF703427-ED49-5DB4-3376-BBDC57CE28BA}"/>
          </ac:spMkLst>
        </pc:spChg>
        <pc:spChg chg="add mod">
          <ac:chgData name="Elisa  Zanchi" userId="f9eb7042-04be-4ffc-8ebe-9416af34f02a" providerId="ADAL" clId="{9D2E83D9-E276-4931-9D78-13151D6972F2}" dt="2023-05-22T18:43:21.983" v="1013" actId="6549"/>
          <ac:spMkLst>
            <pc:docMk/>
            <pc:sldMk cId="3326807558" sldId="262"/>
            <ac:spMk id="4" creationId="{FC38A6CF-32DD-A4CE-B2FC-C0AD9BE4E396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5" creationId="{054638D0-395B-5C7D-F685-19DAC77BAE77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9" creationId="{2C4D3C4F-34F4-58D5-4D29-6BCA0FCCF1C8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11" creationId="{5BEB358E-34D3-85FC-5633-1FCA222FEDED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15" creationId="{B6A20C6E-1795-EAA7-DC92-3FAA369D067E}"/>
          </ac:spMkLst>
        </pc:spChg>
        <pc:spChg chg="mod">
          <ac:chgData name="Elisa  Zanchi" userId="f9eb7042-04be-4ffc-8ebe-9416af34f02a" providerId="ADAL" clId="{9D2E83D9-E276-4931-9D78-13151D6972F2}" dt="2023-05-22T18:41:46.580" v="1010" actId="20577"/>
          <ac:spMkLst>
            <pc:docMk/>
            <pc:sldMk cId="3326807558" sldId="262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2T18:43:12.622" v="1011" actId="478"/>
          <ac:spMkLst>
            <pc:docMk/>
            <pc:sldMk cId="3326807558" sldId="262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21" creationId="{B8D38333-B493-0126-84B2-6FD5456B1327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22" creationId="{51923651-B040-D3C1-CDF4-0FEFBBCCBAA6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25" creationId="{DD7C2920-FE71-62DE-F6DC-DA2170DA2231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26" creationId="{324F5FF7-FAE4-B426-9750-C49F7BBEB049}"/>
          </ac:spMkLst>
        </pc:spChg>
        <pc:spChg chg="add mod">
          <ac:chgData name="Elisa  Zanchi" userId="f9eb7042-04be-4ffc-8ebe-9416af34f02a" providerId="ADAL" clId="{9D2E83D9-E276-4931-9D78-13151D6972F2}" dt="2023-05-22T18:43:14.124" v="1012"/>
          <ac:spMkLst>
            <pc:docMk/>
            <pc:sldMk cId="3326807558" sldId="262"/>
            <ac:spMk id="27" creationId="{B13B6AED-5CE7-45B6-0031-2E8D694B91E7}"/>
          </ac:spMkLst>
        </pc:spChg>
        <pc:picChg chg="add mod">
          <ac:chgData name="Elisa  Zanchi" userId="f9eb7042-04be-4ffc-8ebe-9416af34f02a" providerId="ADAL" clId="{9D2E83D9-E276-4931-9D78-13151D6972F2}" dt="2023-05-22T18:43:14.124" v="1012"/>
          <ac:picMkLst>
            <pc:docMk/>
            <pc:sldMk cId="3326807558" sldId="262"/>
            <ac:picMk id="12" creationId="{141251C3-DB77-BDFD-A706-7B4137417578}"/>
          </ac:picMkLst>
        </pc:picChg>
        <pc:picChg chg="add mod">
          <ac:chgData name="Elisa  Zanchi" userId="f9eb7042-04be-4ffc-8ebe-9416af34f02a" providerId="ADAL" clId="{9D2E83D9-E276-4931-9D78-13151D6972F2}" dt="2023-05-22T18:43:14.124" v="1012"/>
          <ac:picMkLst>
            <pc:docMk/>
            <pc:sldMk cId="3326807558" sldId="262"/>
            <ac:picMk id="18" creationId="{55F48DB1-B331-42E3-C32F-F04CFA5B7639}"/>
          </ac:picMkLst>
        </pc:picChg>
        <pc:cxnChg chg="add mod">
          <ac:chgData name="Elisa  Zanchi" userId="f9eb7042-04be-4ffc-8ebe-9416af34f02a" providerId="ADAL" clId="{9D2E83D9-E276-4931-9D78-13151D6972F2}" dt="2023-05-22T18:43:14.124" v="1012"/>
          <ac:cxnSpMkLst>
            <pc:docMk/>
            <pc:sldMk cId="3326807558" sldId="262"/>
            <ac:cxnSpMk id="23" creationId="{F658DFA4-FBCB-202C-A5AE-8A104E951FDA}"/>
          </ac:cxnSpMkLst>
        </pc:cxnChg>
        <pc:cxnChg chg="add mod">
          <ac:chgData name="Elisa  Zanchi" userId="f9eb7042-04be-4ffc-8ebe-9416af34f02a" providerId="ADAL" clId="{9D2E83D9-E276-4931-9D78-13151D6972F2}" dt="2023-05-22T18:43:14.124" v="1012"/>
          <ac:cxnSpMkLst>
            <pc:docMk/>
            <pc:sldMk cId="3326807558" sldId="262"/>
            <ac:cxnSpMk id="24" creationId="{75CEF694-A1A2-DDB5-4D60-E2AC8533CF40}"/>
          </ac:cxnSpMkLst>
        </pc:cxnChg>
      </pc:sldChg>
      <pc:sldChg chg="addSp delSp modSp add del mod">
        <pc:chgData name="Elisa  Zanchi" userId="f9eb7042-04be-4ffc-8ebe-9416af34f02a" providerId="ADAL" clId="{9D2E83D9-E276-4931-9D78-13151D6972F2}" dt="2023-05-23T12:46:42.592" v="5209" actId="47"/>
        <pc:sldMkLst>
          <pc:docMk/>
          <pc:sldMk cId="233961864" sldId="263"/>
        </pc:sldMkLst>
        <pc:spChg chg="add del mod">
          <ac:chgData name="Elisa  Zanchi" userId="f9eb7042-04be-4ffc-8ebe-9416af34f02a" providerId="ADAL" clId="{9D2E83D9-E276-4931-9D78-13151D6972F2}" dt="2023-05-23T07:23:20.905" v="1630" actId="478"/>
          <ac:spMkLst>
            <pc:docMk/>
            <pc:sldMk cId="233961864" sldId="263"/>
            <ac:spMk id="4" creationId="{6D61E2F2-EB48-49CA-0A9E-23785385FDD3}"/>
          </ac:spMkLst>
        </pc:spChg>
        <pc:spChg chg="add del mod">
          <ac:chgData name="Elisa  Zanchi" userId="f9eb7042-04be-4ffc-8ebe-9416af34f02a" providerId="ADAL" clId="{9D2E83D9-E276-4931-9D78-13151D6972F2}" dt="2023-05-23T09:18:33.330" v="3181" actId="1076"/>
          <ac:spMkLst>
            <pc:docMk/>
            <pc:sldMk cId="233961864" sldId="263"/>
            <ac:spMk id="5" creationId="{88589AA3-3F35-4A3F-F5FD-BCBFBC5655C8}"/>
          </ac:spMkLst>
        </pc:spChg>
        <pc:spChg chg="add del mod">
          <ac:chgData name="Elisa  Zanchi" userId="f9eb7042-04be-4ffc-8ebe-9416af34f02a" providerId="ADAL" clId="{9D2E83D9-E276-4931-9D78-13151D6972F2}" dt="2023-05-23T09:22:53.677" v="3260" actId="1076"/>
          <ac:spMkLst>
            <pc:docMk/>
            <pc:sldMk cId="233961864" sldId="263"/>
            <ac:spMk id="9" creationId="{6ECA1BD1-8885-921F-BF7E-4FF73F3F1952}"/>
          </ac:spMkLst>
        </pc:spChg>
        <pc:spChg chg="add del mod">
          <ac:chgData name="Elisa  Zanchi" userId="f9eb7042-04be-4ffc-8ebe-9416af34f02a" providerId="ADAL" clId="{9D2E83D9-E276-4931-9D78-13151D6972F2}" dt="2023-05-23T09:22:50.088" v="3259" actId="1076"/>
          <ac:spMkLst>
            <pc:docMk/>
            <pc:sldMk cId="233961864" sldId="263"/>
            <ac:spMk id="11" creationId="{272968C3-F0CA-CCA1-2A44-FBAE3314723B}"/>
          </ac:spMkLst>
        </pc:spChg>
        <pc:spChg chg="add del mod">
          <ac:chgData name="Elisa  Zanchi" userId="f9eb7042-04be-4ffc-8ebe-9416af34f02a" providerId="ADAL" clId="{9D2E83D9-E276-4931-9D78-13151D6972F2}" dt="2023-05-23T09:16:08.230" v="3147" actId="403"/>
          <ac:spMkLst>
            <pc:docMk/>
            <pc:sldMk cId="233961864" sldId="263"/>
            <ac:spMk id="15" creationId="{B6B84A08-1F18-067A-5887-6D2FCAD3BB15}"/>
          </ac:spMkLst>
        </pc:spChg>
        <pc:spChg chg="mod">
          <ac:chgData name="Elisa  Zanchi" userId="f9eb7042-04be-4ffc-8ebe-9416af34f02a" providerId="ADAL" clId="{9D2E83D9-E276-4931-9D78-13151D6972F2}" dt="2023-05-22T19:32:24.722" v="1388" actId="20577"/>
          <ac:spMkLst>
            <pc:docMk/>
            <pc:sldMk cId="233961864" sldId="263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3T07:21:39.997" v="1608" actId="478"/>
          <ac:spMkLst>
            <pc:docMk/>
            <pc:sldMk cId="233961864" sldId="263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09:19:53.531" v="3207" actId="1076"/>
          <ac:spMkLst>
            <pc:docMk/>
            <pc:sldMk cId="233961864" sldId="263"/>
            <ac:spMk id="22" creationId="{C24415A5-BF7C-59B0-5D89-426E797D6736}"/>
          </ac:spMkLst>
        </pc:spChg>
        <pc:spChg chg="add mod">
          <ac:chgData name="Elisa  Zanchi" userId="f9eb7042-04be-4ffc-8ebe-9416af34f02a" providerId="ADAL" clId="{9D2E83D9-E276-4931-9D78-13151D6972F2}" dt="2023-05-23T09:20:12.807" v="3211" actId="1076"/>
          <ac:spMkLst>
            <pc:docMk/>
            <pc:sldMk cId="233961864" sldId="263"/>
            <ac:spMk id="23" creationId="{76B1EFF9-3D5A-7C15-80CB-12229BF45F45}"/>
          </ac:spMkLst>
        </pc:spChg>
        <pc:spChg chg="add mod">
          <ac:chgData name="Elisa  Zanchi" userId="f9eb7042-04be-4ffc-8ebe-9416af34f02a" providerId="ADAL" clId="{9D2E83D9-E276-4931-9D78-13151D6972F2}" dt="2023-05-23T09:21:53.631" v="3246" actId="113"/>
          <ac:spMkLst>
            <pc:docMk/>
            <pc:sldMk cId="233961864" sldId="263"/>
            <ac:spMk id="24" creationId="{C9D27CC9-B980-B3FC-01A1-C41841E65CAF}"/>
          </ac:spMkLst>
        </pc:spChg>
        <pc:spChg chg="mod topLvl">
          <ac:chgData name="Elisa  Zanchi" userId="f9eb7042-04be-4ffc-8ebe-9416af34f02a" providerId="ADAL" clId="{9D2E83D9-E276-4931-9D78-13151D6972F2}" dt="2023-05-23T09:21:48.764" v="3245" actId="113"/>
          <ac:spMkLst>
            <pc:docMk/>
            <pc:sldMk cId="233961864" sldId="263"/>
            <ac:spMk id="26" creationId="{688AFE7B-F1B0-5175-A9CD-F05F154A2667}"/>
          </ac:spMkLst>
        </pc:spChg>
        <pc:spChg chg="del mod topLvl">
          <ac:chgData name="Elisa  Zanchi" userId="f9eb7042-04be-4ffc-8ebe-9416af34f02a" providerId="ADAL" clId="{9D2E83D9-E276-4931-9D78-13151D6972F2}" dt="2023-05-23T09:20:58.617" v="3221" actId="478"/>
          <ac:spMkLst>
            <pc:docMk/>
            <pc:sldMk cId="233961864" sldId="263"/>
            <ac:spMk id="27" creationId="{144E24EE-DBAA-1079-CC09-0868D97EC604}"/>
          </ac:spMkLst>
        </pc:spChg>
        <pc:grpChg chg="add del mod">
          <ac:chgData name="Elisa  Zanchi" userId="f9eb7042-04be-4ffc-8ebe-9416af34f02a" providerId="ADAL" clId="{9D2E83D9-E276-4931-9D78-13151D6972F2}" dt="2023-05-23T09:20:58.617" v="3221" actId="478"/>
          <ac:grpSpMkLst>
            <pc:docMk/>
            <pc:sldMk cId="233961864" sldId="263"/>
            <ac:grpSpMk id="25" creationId="{4DEB6307-7139-7B12-F26F-D3FDB592E18B}"/>
          </ac:grpSpMkLst>
        </pc:grpChg>
        <pc:picChg chg="add mod">
          <ac:chgData name="Elisa  Zanchi" userId="f9eb7042-04be-4ffc-8ebe-9416af34f02a" providerId="ADAL" clId="{9D2E83D9-E276-4931-9D78-13151D6972F2}" dt="2023-05-23T09:22:50.088" v="3259" actId="1076"/>
          <ac:picMkLst>
            <pc:docMk/>
            <pc:sldMk cId="233961864" sldId="263"/>
            <ac:picMk id="3" creationId="{D14A112B-3983-9896-2964-7110E55B75C2}"/>
          </ac:picMkLst>
        </pc:picChg>
        <pc:picChg chg="add del mod">
          <ac:chgData name="Elisa  Zanchi" userId="f9eb7042-04be-4ffc-8ebe-9416af34f02a" providerId="ADAL" clId="{9D2E83D9-E276-4931-9D78-13151D6972F2}" dt="2023-05-22T19:33:27.478" v="1397" actId="478"/>
          <ac:picMkLst>
            <pc:docMk/>
            <pc:sldMk cId="233961864" sldId="263"/>
            <ac:picMk id="12" creationId="{F44491E9-97F0-E66C-58A1-CAB5F8F49DC9}"/>
          </ac:picMkLst>
        </pc:picChg>
        <pc:picChg chg="add mod">
          <ac:chgData name="Elisa  Zanchi" userId="f9eb7042-04be-4ffc-8ebe-9416af34f02a" providerId="ADAL" clId="{9D2E83D9-E276-4931-9D78-13151D6972F2}" dt="2023-05-23T09:19:53.531" v="3207" actId="1076"/>
          <ac:picMkLst>
            <pc:docMk/>
            <pc:sldMk cId="233961864" sldId="263"/>
            <ac:picMk id="12" creationId="{F504EE26-5B34-63F5-1B42-DB0FA7D6FABF}"/>
          </ac:picMkLst>
        </pc:picChg>
        <pc:picChg chg="add del">
          <ac:chgData name="Elisa  Zanchi" userId="f9eb7042-04be-4ffc-8ebe-9416af34f02a" providerId="ADAL" clId="{9D2E83D9-E276-4931-9D78-13151D6972F2}" dt="2023-05-23T09:17:34.226" v="3162"/>
          <ac:picMkLst>
            <pc:docMk/>
            <pc:sldMk cId="233961864" sldId="263"/>
            <ac:picMk id="18" creationId="{44004620-181B-F0E9-8414-4223EEC15A8E}"/>
          </ac:picMkLst>
        </pc:picChg>
        <pc:picChg chg="add mod">
          <ac:chgData name="Elisa  Zanchi" userId="f9eb7042-04be-4ffc-8ebe-9416af34f02a" providerId="ADAL" clId="{9D2E83D9-E276-4931-9D78-13151D6972F2}" dt="2023-05-23T09:19:53.531" v="3207" actId="1076"/>
          <ac:picMkLst>
            <pc:docMk/>
            <pc:sldMk cId="233961864" sldId="263"/>
            <ac:picMk id="21" creationId="{8F9C8893-5505-4DF1-21FA-919A782A19A8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5:20:08.507" v="9252" actId="1076"/>
        <pc:sldMkLst>
          <pc:docMk/>
          <pc:sldMk cId="4051084512" sldId="264"/>
        </pc:sldMkLst>
        <pc:spChg chg="add del mod">
          <ac:chgData name="Elisa  Zanchi" userId="f9eb7042-04be-4ffc-8ebe-9416af34f02a" providerId="ADAL" clId="{9D2E83D9-E276-4931-9D78-13151D6972F2}" dt="2023-05-23T12:48:51.268" v="5250" actId="1076"/>
          <ac:spMkLst>
            <pc:docMk/>
            <pc:sldMk cId="4051084512" sldId="264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2T19:22:15.940" v="1228"/>
          <ac:spMkLst>
            <pc:docMk/>
            <pc:sldMk cId="4051084512" sldId="264"/>
            <ac:spMk id="3" creationId="{4E3C3A45-743F-612B-314C-3C45B08703EB}"/>
          </ac:spMkLst>
        </pc:spChg>
        <pc:spChg chg="add mod">
          <ac:chgData name="Elisa  Zanchi" userId="f9eb7042-04be-4ffc-8ebe-9416af34f02a" providerId="ADAL" clId="{9D2E83D9-E276-4931-9D78-13151D6972F2}" dt="2023-05-23T12:52:36.620" v="5300" actId="1076"/>
          <ac:spMkLst>
            <pc:docMk/>
            <pc:sldMk cId="4051084512" sldId="264"/>
            <ac:spMk id="4" creationId="{3016F934-0A64-0411-9909-8543217E1260}"/>
          </ac:spMkLst>
        </pc:spChg>
        <pc:spChg chg="mod">
          <ac:chgData name="Elisa  Zanchi" userId="f9eb7042-04be-4ffc-8ebe-9416af34f02a" providerId="ADAL" clId="{9D2E83D9-E276-4931-9D78-13151D6972F2}" dt="2023-05-23T12:48:48.212" v="5249" actId="1076"/>
          <ac:spMkLst>
            <pc:docMk/>
            <pc:sldMk cId="4051084512" sldId="264"/>
            <ac:spMk id="8" creationId="{00000000-0000-0000-0000-000000000000}"/>
          </ac:spMkLst>
        </pc:spChg>
        <pc:spChg chg="add mod">
          <ac:chgData name="Elisa  Zanchi" userId="f9eb7042-04be-4ffc-8ebe-9416af34f02a" providerId="ADAL" clId="{9D2E83D9-E276-4931-9D78-13151D6972F2}" dt="2023-05-23T12:53:42.035" v="5313" actId="1076"/>
          <ac:spMkLst>
            <pc:docMk/>
            <pc:sldMk cId="4051084512" sldId="264"/>
            <ac:spMk id="9" creationId="{1B298DAF-F9B6-7496-EF19-AD0DE59B17CA}"/>
          </ac:spMkLst>
        </pc:spChg>
        <pc:spChg chg="add mod">
          <ac:chgData name="Elisa  Zanchi" userId="f9eb7042-04be-4ffc-8ebe-9416af34f02a" providerId="ADAL" clId="{9D2E83D9-E276-4931-9D78-13151D6972F2}" dt="2023-05-23T12:53:34.988" v="5312" actId="14100"/>
          <ac:spMkLst>
            <pc:docMk/>
            <pc:sldMk cId="4051084512" sldId="264"/>
            <ac:spMk id="11" creationId="{2A8ABF0B-1751-D098-A23B-5828D1E92059}"/>
          </ac:spMkLst>
        </pc:spChg>
        <pc:spChg chg="add mod">
          <ac:chgData name="Elisa  Zanchi" userId="f9eb7042-04be-4ffc-8ebe-9416af34f02a" providerId="ADAL" clId="{9D2E83D9-E276-4931-9D78-13151D6972F2}" dt="2023-05-23T12:53:09.686" v="5308" actId="1076"/>
          <ac:spMkLst>
            <pc:docMk/>
            <pc:sldMk cId="4051084512" sldId="264"/>
            <ac:spMk id="12" creationId="{21EB27AB-FE95-DCF9-6FFA-50BD42397933}"/>
          </ac:spMkLst>
        </pc:spChg>
        <pc:spChg chg="add mod">
          <ac:chgData name="Elisa  Zanchi" userId="f9eb7042-04be-4ffc-8ebe-9416af34f02a" providerId="ADAL" clId="{9D2E83D9-E276-4931-9D78-13151D6972F2}" dt="2023-05-23T12:53:46.984" v="5315" actId="1076"/>
          <ac:spMkLst>
            <pc:docMk/>
            <pc:sldMk cId="4051084512" sldId="264"/>
            <ac:spMk id="15" creationId="{DF5513FC-5CEF-3DE9-D5DC-95C686DD5FE9}"/>
          </ac:spMkLst>
        </pc:spChg>
        <pc:spChg chg="mod">
          <ac:chgData name="Elisa  Zanchi" userId="f9eb7042-04be-4ffc-8ebe-9416af34f02a" providerId="ADAL" clId="{9D2E83D9-E276-4931-9D78-13151D6972F2}" dt="2023-05-22T18:51:36.958" v="1226" actId="313"/>
          <ac:spMkLst>
            <pc:docMk/>
            <pc:sldMk cId="4051084512" sldId="264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2T19:21:48.333" v="1227" actId="478"/>
          <ac:spMkLst>
            <pc:docMk/>
            <pc:sldMk cId="4051084512" sldId="264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12:53:30.444" v="5311" actId="1076"/>
          <ac:spMkLst>
            <pc:docMk/>
            <pc:sldMk cId="4051084512" sldId="264"/>
            <ac:spMk id="21" creationId="{06E97236-E94C-42AF-89FF-665A16B80CBC}"/>
          </ac:spMkLst>
        </pc:spChg>
        <pc:spChg chg="add mod">
          <ac:chgData name="Elisa  Zanchi" userId="f9eb7042-04be-4ffc-8ebe-9416af34f02a" providerId="ADAL" clId="{9D2E83D9-E276-4931-9D78-13151D6972F2}" dt="2023-05-23T12:53:30.444" v="5311" actId="1076"/>
          <ac:spMkLst>
            <pc:docMk/>
            <pc:sldMk cId="4051084512" sldId="264"/>
            <ac:spMk id="22" creationId="{8D6241C7-F632-5766-D96F-D8B6509D10C9}"/>
          </ac:spMkLst>
        </pc:spChg>
        <pc:spChg chg="add mod">
          <ac:chgData name="Elisa  Zanchi" userId="f9eb7042-04be-4ffc-8ebe-9416af34f02a" providerId="ADAL" clId="{9D2E83D9-E276-4931-9D78-13151D6972F2}" dt="2023-05-23T12:54:36.374" v="5327" actId="1076"/>
          <ac:spMkLst>
            <pc:docMk/>
            <pc:sldMk cId="4051084512" sldId="264"/>
            <ac:spMk id="23" creationId="{60CBD537-D343-DBD3-2422-F15781A1B20B}"/>
          </ac:spMkLst>
        </pc:spChg>
        <pc:spChg chg="add mod">
          <ac:chgData name="Elisa  Zanchi" userId="f9eb7042-04be-4ffc-8ebe-9416af34f02a" providerId="ADAL" clId="{9D2E83D9-E276-4931-9D78-13151D6972F2}" dt="2023-05-23T12:54:33.538" v="5326" actId="1076"/>
          <ac:spMkLst>
            <pc:docMk/>
            <pc:sldMk cId="4051084512" sldId="264"/>
            <ac:spMk id="24" creationId="{AEB67732-4618-76DB-4537-4B774A991C89}"/>
          </ac:spMkLst>
        </pc:spChg>
        <pc:spChg chg="add mod">
          <ac:chgData name="Elisa  Zanchi" userId="f9eb7042-04be-4ffc-8ebe-9416af34f02a" providerId="ADAL" clId="{9D2E83D9-E276-4931-9D78-13151D6972F2}" dt="2023-05-24T15:20:08.507" v="9252" actId="1076"/>
          <ac:spMkLst>
            <pc:docMk/>
            <pc:sldMk cId="4051084512" sldId="264"/>
            <ac:spMk id="25" creationId="{5FA9FAC2-8A2D-26E0-A79C-BAC8EF32AA90}"/>
          </ac:spMkLst>
        </pc:spChg>
        <pc:spChg chg="add mod">
          <ac:chgData name="Elisa  Zanchi" userId="f9eb7042-04be-4ffc-8ebe-9416af34f02a" providerId="ADAL" clId="{9D2E83D9-E276-4931-9D78-13151D6972F2}" dt="2023-05-23T12:54:29.188" v="5325" actId="1076"/>
          <ac:spMkLst>
            <pc:docMk/>
            <pc:sldMk cId="4051084512" sldId="264"/>
            <ac:spMk id="26" creationId="{40773AD0-93F8-8A8F-3180-F40CC984541D}"/>
          </ac:spMkLst>
        </pc:spChg>
        <pc:spChg chg="add del mod">
          <ac:chgData name="Elisa  Zanchi" userId="f9eb7042-04be-4ffc-8ebe-9416af34f02a" providerId="ADAL" clId="{9D2E83D9-E276-4931-9D78-13151D6972F2}" dt="2023-05-23T12:46:28.495" v="5204" actId="478"/>
          <ac:spMkLst>
            <pc:docMk/>
            <pc:sldMk cId="4051084512" sldId="264"/>
            <ac:spMk id="27" creationId="{21907DB2-9F24-97AF-9402-DFD7050E3E8D}"/>
          </ac:spMkLst>
        </pc:spChg>
        <pc:spChg chg="add del mod">
          <ac:chgData name="Elisa  Zanchi" userId="f9eb7042-04be-4ffc-8ebe-9416af34f02a" providerId="ADAL" clId="{9D2E83D9-E276-4931-9D78-13151D6972F2}" dt="2023-05-23T12:52:58.565" v="5304" actId="478"/>
          <ac:spMkLst>
            <pc:docMk/>
            <pc:sldMk cId="4051084512" sldId="264"/>
            <ac:spMk id="28" creationId="{B8B1057A-3916-8592-9E8C-5033D67266F6}"/>
          </ac:spMkLst>
        </pc:spChg>
        <pc:picChg chg="add mod">
          <ac:chgData name="Elisa  Zanchi" userId="f9eb7042-04be-4ffc-8ebe-9416af34f02a" providerId="ADAL" clId="{9D2E83D9-E276-4931-9D78-13151D6972F2}" dt="2023-05-23T12:52:37.566" v="5301" actId="1076"/>
          <ac:picMkLst>
            <pc:docMk/>
            <pc:sldMk cId="4051084512" sldId="264"/>
            <ac:picMk id="5" creationId="{17601CFA-75C2-0663-0906-F1AB87DBC8C6}"/>
          </ac:picMkLst>
        </pc:picChg>
        <pc:picChg chg="add mod">
          <ac:chgData name="Elisa  Zanchi" userId="f9eb7042-04be-4ffc-8ebe-9416af34f02a" providerId="ADAL" clId="{9D2E83D9-E276-4931-9D78-13151D6972F2}" dt="2023-05-23T12:54:27.533" v="5324" actId="1076"/>
          <ac:picMkLst>
            <pc:docMk/>
            <pc:sldMk cId="4051084512" sldId="264"/>
            <ac:picMk id="17" creationId="{EC03E6BB-E0EE-B7B1-8EB2-057F3CCEB243}"/>
          </ac:picMkLst>
        </pc:picChg>
        <pc:picChg chg="add mod">
          <ac:chgData name="Elisa  Zanchi" userId="f9eb7042-04be-4ffc-8ebe-9416af34f02a" providerId="ADAL" clId="{9D2E83D9-E276-4931-9D78-13151D6972F2}" dt="2023-05-23T12:53:45.098" v="5314" actId="1076"/>
          <ac:picMkLst>
            <pc:docMk/>
            <pc:sldMk cId="4051084512" sldId="264"/>
            <ac:picMk id="18" creationId="{1C401683-30FC-1BB5-4B95-42D4CFF872D2}"/>
          </ac:picMkLst>
        </pc:picChg>
        <pc:picChg chg="add del mod">
          <ac:chgData name="Elisa  Zanchi" userId="f9eb7042-04be-4ffc-8ebe-9416af34f02a" providerId="ADAL" clId="{9D2E83D9-E276-4931-9D78-13151D6972F2}" dt="2023-05-22T19:33:34.196" v="1401" actId="478"/>
          <ac:picMkLst>
            <pc:docMk/>
            <pc:sldMk cId="4051084512" sldId="264"/>
            <ac:picMk id="24" creationId="{2E961850-85B5-1078-A84C-B166555DADEC}"/>
          </ac:picMkLst>
        </pc:picChg>
        <pc:picChg chg="add del mod">
          <ac:chgData name="Elisa  Zanchi" userId="f9eb7042-04be-4ffc-8ebe-9416af34f02a" providerId="ADAL" clId="{9D2E83D9-E276-4931-9D78-13151D6972F2}" dt="2023-05-23T12:52:58.565" v="5304" actId="478"/>
          <ac:picMkLst>
            <pc:docMk/>
            <pc:sldMk cId="4051084512" sldId="264"/>
            <ac:picMk id="29" creationId="{75A10D51-AF40-BE87-2D9F-54D2D32CD9F9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6:29:53.850" v="9670" actId="1076"/>
        <pc:sldMkLst>
          <pc:docMk/>
          <pc:sldMk cId="3009787157" sldId="265"/>
        </pc:sldMkLst>
        <pc:spChg chg="del">
          <ac:chgData name="Elisa  Zanchi" userId="f9eb7042-04be-4ffc-8ebe-9416af34f02a" providerId="ADAL" clId="{9D2E83D9-E276-4931-9D78-13151D6972F2}" dt="2023-05-23T12:49:16.947" v="5259" actId="478"/>
          <ac:spMkLst>
            <pc:docMk/>
            <pc:sldMk cId="3009787157" sldId="265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3T12:49:17.246" v="5260"/>
          <ac:spMkLst>
            <pc:docMk/>
            <pc:sldMk cId="3009787157" sldId="265"/>
            <ac:spMk id="3" creationId="{202E012A-C17F-5F02-90A9-A88337BFE0F1}"/>
          </ac:spMkLst>
        </pc:spChg>
        <pc:spChg chg="add del mod">
          <ac:chgData name="Elisa  Zanchi" userId="f9eb7042-04be-4ffc-8ebe-9416af34f02a" providerId="ADAL" clId="{9D2E83D9-E276-4931-9D78-13151D6972F2}" dt="2023-05-22T18:48:35.745" v="1134" actId="478"/>
          <ac:spMkLst>
            <pc:docMk/>
            <pc:sldMk cId="3009787157" sldId="265"/>
            <ac:spMk id="3" creationId="{8CB7AF94-6F30-E269-5B81-E7975F2A337E}"/>
          </ac:spMkLst>
        </pc:spChg>
        <pc:spChg chg="add mod">
          <ac:chgData name="Elisa  Zanchi" userId="f9eb7042-04be-4ffc-8ebe-9416af34f02a" providerId="ADAL" clId="{9D2E83D9-E276-4931-9D78-13151D6972F2}" dt="2023-05-24T16:29:53.850" v="9670" actId="1076"/>
          <ac:spMkLst>
            <pc:docMk/>
            <pc:sldMk cId="3009787157" sldId="265"/>
            <ac:spMk id="4" creationId="{B6875247-0D2B-8217-57AA-DE8A661D1124}"/>
          </ac:spMkLst>
        </pc:spChg>
        <pc:spChg chg="add mod">
          <ac:chgData name="Elisa  Zanchi" userId="f9eb7042-04be-4ffc-8ebe-9416af34f02a" providerId="ADAL" clId="{9D2E83D9-E276-4931-9D78-13151D6972F2}" dt="2023-05-22T18:49:26.171" v="1149" actId="113"/>
          <ac:spMkLst>
            <pc:docMk/>
            <pc:sldMk cId="3009787157" sldId="265"/>
            <ac:spMk id="5" creationId="{8A50D396-9BE7-88FB-3870-AA097CCFB1DF}"/>
          </ac:spMkLst>
        </pc:spChg>
        <pc:spChg chg="add mod">
          <ac:chgData name="Elisa  Zanchi" userId="f9eb7042-04be-4ffc-8ebe-9416af34f02a" providerId="ADAL" clId="{9D2E83D9-E276-4931-9D78-13151D6972F2}" dt="2023-05-24T15:19:45.269" v="9250" actId="1076"/>
          <ac:spMkLst>
            <pc:docMk/>
            <pc:sldMk cId="3009787157" sldId="265"/>
            <ac:spMk id="9" creationId="{9639223B-3E8A-FF8A-4602-1DC2C39302AA}"/>
          </ac:spMkLst>
        </pc:spChg>
        <pc:spChg chg="add mod">
          <ac:chgData name="Elisa  Zanchi" userId="f9eb7042-04be-4ffc-8ebe-9416af34f02a" providerId="ADAL" clId="{9D2E83D9-E276-4931-9D78-13151D6972F2}" dt="2023-05-22T18:49:56.630" v="1156" actId="1076"/>
          <ac:spMkLst>
            <pc:docMk/>
            <pc:sldMk cId="3009787157" sldId="265"/>
            <ac:spMk id="12" creationId="{FD3C61C2-9633-4E12-5995-E9C3CCBA9124}"/>
          </ac:spMkLst>
        </pc:spChg>
        <pc:spChg chg="add mod">
          <ac:chgData name="Elisa  Zanchi" userId="f9eb7042-04be-4ffc-8ebe-9416af34f02a" providerId="ADAL" clId="{9D2E83D9-E276-4931-9D78-13151D6972F2}" dt="2023-05-22T18:49:56.630" v="1156" actId="1076"/>
          <ac:spMkLst>
            <pc:docMk/>
            <pc:sldMk cId="3009787157" sldId="265"/>
            <ac:spMk id="15" creationId="{E96B5E86-ED2D-CB5F-8CAF-E1635E51D36D}"/>
          </ac:spMkLst>
        </pc:spChg>
        <pc:spChg chg="mod">
          <ac:chgData name="Elisa  Zanchi" userId="f9eb7042-04be-4ffc-8ebe-9416af34f02a" providerId="ADAL" clId="{9D2E83D9-E276-4931-9D78-13151D6972F2}" dt="2023-05-22T18:45:46.955" v="1028" actId="20577"/>
          <ac:spMkLst>
            <pc:docMk/>
            <pc:sldMk cId="3009787157" sldId="265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2T18:45:18.647" v="1014" actId="478"/>
          <ac:spMkLst>
            <pc:docMk/>
            <pc:sldMk cId="3009787157" sldId="265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15:55:00.918" v="8061" actId="1076"/>
          <ac:spMkLst>
            <pc:docMk/>
            <pc:sldMk cId="3009787157" sldId="265"/>
            <ac:spMk id="22" creationId="{AF106BB2-5B45-9767-A5DE-6E0C7542D19E}"/>
          </ac:spMkLst>
        </pc:spChg>
        <pc:spChg chg="add mod">
          <ac:chgData name="Elisa  Zanchi" userId="f9eb7042-04be-4ffc-8ebe-9416af34f02a" providerId="ADAL" clId="{9D2E83D9-E276-4931-9D78-13151D6972F2}" dt="2023-05-24T15:19:48.072" v="9251" actId="1076"/>
          <ac:spMkLst>
            <pc:docMk/>
            <pc:sldMk cId="3009787157" sldId="265"/>
            <ac:spMk id="23" creationId="{57ED083B-998B-A9DD-1ABA-69C1BD916DDD}"/>
          </ac:spMkLst>
        </pc:spChg>
        <pc:spChg chg="mod">
          <ac:chgData name="Elisa  Zanchi" userId="f9eb7042-04be-4ffc-8ebe-9416af34f02a" providerId="ADAL" clId="{9D2E83D9-E276-4931-9D78-13151D6972F2}" dt="2023-05-22T18:45:20.167" v="1015"/>
          <ac:spMkLst>
            <pc:docMk/>
            <pc:sldMk cId="3009787157" sldId="265"/>
            <ac:spMk id="25" creationId="{104C21F1-536F-3A30-7229-7459D8B37154}"/>
          </ac:spMkLst>
        </pc:spChg>
        <pc:spChg chg="mod">
          <ac:chgData name="Elisa  Zanchi" userId="f9eb7042-04be-4ffc-8ebe-9416af34f02a" providerId="ADAL" clId="{9D2E83D9-E276-4931-9D78-13151D6972F2}" dt="2023-05-22T18:45:20.167" v="1015"/>
          <ac:spMkLst>
            <pc:docMk/>
            <pc:sldMk cId="3009787157" sldId="265"/>
            <ac:spMk id="27" creationId="{F6A857F1-428D-1213-5878-D5DFE43183EB}"/>
          </ac:spMkLst>
        </pc:spChg>
        <pc:spChg chg="add mod">
          <ac:chgData name="Elisa  Zanchi" userId="f9eb7042-04be-4ffc-8ebe-9416af34f02a" providerId="ADAL" clId="{9D2E83D9-E276-4931-9D78-13151D6972F2}" dt="2023-05-24T15:19:31.955" v="9249" actId="1076"/>
          <ac:spMkLst>
            <pc:docMk/>
            <pc:sldMk cId="3009787157" sldId="265"/>
            <ac:spMk id="28" creationId="{883E3E2A-7D57-814E-12AF-26A3F75CC7A9}"/>
          </ac:spMkLst>
        </pc:spChg>
        <pc:grpChg chg="add mod">
          <ac:chgData name="Elisa  Zanchi" userId="f9eb7042-04be-4ffc-8ebe-9416af34f02a" providerId="ADAL" clId="{9D2E83D9-E276-4931-9D78-13151D6972F2}" dt="2023-05-23T15:54:57.098" v="8060" actId="1076"/>
          <ac:grpSpMkLst>
            <pc:docMk/>
            <pc:sldMk cId="3009787157" sldId="265"/>
            <ac:grpSpMk id="24" creationId="{4EE94CEB-6F23-14B5-1FD2-42FF277A2ADA}"/>
          </ac:grpSpMkLst>
        </pc:grpChg>
        <pc:picChg chg="add mod">
          <ac:chgData name="Elisa  Zanchi" userId="f9eb7042-04be-4ffc-8ebe-9416af34f02a" providerId="ADAL" clId="{9D2E83D9-E276-4931-9D78-13151D6972F2}" dt="2023-05-22T18:49:58.378" v="1157" actId="1076"/>
          <ac:picMkLst>
            <pc:docMk/>
            <pc:sldMk cId="3009787157" sldId="265"/>
            <ac:picMk id="11" creationId="{6E7C7E6B-26EB-86F7-D197-C6B7A10D2C43}"/>
          </ac:picMkLst>
        </pc:picChg>
        <pc:picChg chg="mod">
          <ac:chgData name="Elisa  Zanchi" userId="f9eb7042-04be-4ffc-8ebe-9416af34f02a" providerId="ADAL" clId="{9D2E83D9-E276-4931-9D78-13151D6972F2}" dt="2023-05-22T18:45:20.167" v="1015"/>
          <ac:picMkLst>
            <pc:docMk/>
            <pc:sldMk cId="3009787157" sldId="265"/>
            <ac:picMk id="26" creationId="{06694D4A-151D-13A9-7AA8-EE3CA34896C0}"/>
          </ac:picMkLst>
        </pc:picChg>
        <pc:cxnChg chg="add mod">
          <ac:chgData name="Elisa  Zanchi" userId="f9eb7042-04be-4ffc-8ebe-9416af34f02a" providerId="ADAL" clId="{9D2E83D9-E276-4931-9D78-13151D6972F2}" dt="2023-05-22T18:49:56.630" v="1156" actId="1076"/>
          <ac:cxnSpMkLst>
            <pc:docMk/>
            <pc:sldMk cId="3009787157" sldId="265"/>
            <ac:cxnSpMk id="18" creationId="{50630A8F-F7A6-C37E-1057-D184F6BA8976}"/>
          </ac:cxnSpMkLst>
        </pc:cxnChg>
        <pc:cxnChg chg="add mod">
          <ac:chgData name="Elisa  Zanchi" userId="f9eb7042-04be-4ffc-8ebe-9416af34f02a" providerId="ADAL" clId="{9D2E83D9-E276-4931-9D78-13151D6972F2}" dt="2023-05-22T18:49:56.630" v="1156" actId="1076"/>
          <ac:cxnSpMkLst>
            <pc:docMk/>
            <pc:sldMk cId="3009787157" sldId="265"/>
            <ac:cxnSpMk id="21" creationId="{69B2AB1B-D763-7EB8-4928-CA8D232D6926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6:27:26.390" v="9664" actId="208"/>
        <pc:sldMkLst>
          <pc:docMk/>
          <pc:sldMk cId="1888698351" sldId="266"/>
        </pc:sldMkLst>
        <pc:spChg chg="del">
          <ac:chgData name="Elisa  Zanchi" userId="f9eb7042-04be-4ffc-8ebe-9416af34f02a" providerId="ADAL" clId="{9D2E83D9-E276-4931-9D78-13151D6972F2}" dt="2023-05-23T12:49:26.965" v="5262" actId="478"/>
          <ac:spMkLst>
            <pc:docMk/>
            <pc:sldMk cId="1888698351" sldId="266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4T11:26:58.991" v="8459" actId="1076"/>
          <ac:spMkLst>
            <pc:docMk/>
            <pc:sldMk cId="1888698351" sldId="266"/>
            <ac:spMk id="3" creationId="{2591D08A-FC27-0E74-B955-9E89D31D32D1}"/>
          </ac:spMkLst>
        </pc:spChg>
        <pc:spChg chg="add del mod">
          <ac:chgData name="Elisa  Zanchi" userId="f9eb7042-04be-4ffc-8ebe-9416af34f02a" providerId="ADAL" clId="{9D2E83D9-E276-4931-9D78-13151D6972F2}" dt="2023-05-23T07:34:17.622" v="1812" actId="478"/>
          <ac:spMkLst>
            <pc:docMk/>
            <pc:sldMk cId="1888698351" sldId="266"/>
            <ac:spMk id="11" creationId="{18FD3383-B141-6D58-F1BF-E02B04414287}"/>
          </ac:spMkLst>
        </pc:spChg>
        <pc:spChg chg="mod">
          <ac:chgData name="Elisa  Zanchi" userId="f9eb7042-04be-4ffc-8ebe-9416af34f02a" providerId="ADAL" clId="{9D2E83D9-E276-4931-9D78-13151D6972F2}" dt="2023-05-23T15:53:25.812" v="8026" actId="20577"/>
          <ac:spMkLst>
            <pc:docMk/>
            <pc:sldMk cId="1888698351" sldId="266"/>
            <ac:spMk id="16" creationId="{83716138-3144-4E79-B8A2-517EEE88CACA}"/>
          </ac:spMkLst>
        </pc:spChg>
        <pc:spChg chg="mod">
          <ac:chgData name="Elisa  Zanchi" userId="f9eb7042-04be-4ffc-8ebe-9416af34f02a" providerId="ADAL" clId="{9D2E83D9-E276-4931-9D78-13151D6972F2}" dt="2023-05-23T15:53:16.269" v="8022" actId="21"/>
          <ac:spMkLst>
            <pc:docMk/>
            <pc:sldMk cId="1888698351" sldId="266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15:54:35.581" v="8053" actId="1076"/>
          <ac:spMkLst>
            <pc:docMk/>
            <pc:sldMk cId="1888698351" sldId="266"/>
            <ac:spMk id="24" creationId="{A6A70EF7-A808-D8A0-D251-C4E4E8F11D28}"/>
          </ac:spMkLst>
        </pc:spChg>
        <pc:spChg chg="add mod">
          <ac:chgData name="Elisa  Zanchi" userId="f9eb7042-04be-4ffc-8ebe-9416af34f02a" providerId="ADAL" clId="{9D2E83D9-E276-4931-9D78-13151D6972F2}" dt="2023-05-23T15:54:37.310" v="8054" actId="1076"/>
          <ac:spMkLst>
            <pc:docMk/>
            <pc:sldMk cId="1888698351" sldId="266"/>
            <ac:spMk id="25" creationId="{77BE5E87-AFA1-7EAC-A770-02DEF7099B56}"/>
          </ac:spMkLst>
        </pc:spChg>
        <pc:spChg chg="add mod ord">
          <ac:chgData name="Elisa  Zanchi" userId="f9eb7042-04be-4ffc-8ebe-9416af34f02a" providerId="ADAL" clId="{9D2E83D9-E276-4931-9D78-13151D6972F2}" dt="2023-05-24T15:20:37.544" v="9259" actId="1076"/>
          <ac:spMkLst>
            <pc:docMk/>
            <pc:sldMk cId="1888698351" sldId="266"/>
            <ac:spMk id="26" creationId="{988A5052-2DFE-B3AB-12FD-637278BD6F50}"/>
          </ac:spMkLst>
        </pc:spChg>
        <pc:spChg chg="add mod">
          <ac:chgData name="Elisa  Zanchi" userId="f9eb7042-04be-4ffc-8ebe-9416af34f02a" providerId="ADAL" clId="{9D2E83D9-E276-4931-9D78-13151D6972F2}" dt="2023-05-23T07:27:48.896" v="1710" actId="164"/>
          <ac:spMkLst>
            <pc:docMk/>
            <pc:sldMk cId="1888698351" sldId="266"/>
            <ac:spMk id="29" creationId="{77F074B7-7415-9F3B-0821-FD4628934C1C}"/>
          </ac:spMkLst>
        </pc:spChg>
        <pc:spChg chg="add mod">
          <ac:chgData name="Elisa  Zanchi" userId="f9eb7042-04be-4ffc-8ebe-9416af34f02a" providerId="ADAL" clId="{9D2E83D9-E276-4931-9D78-13151D6972F2}" dt="2023-05-23T07:27:48.896" v="1710" actId="164"/>
          <ac:spMkLst>
            <pc:docMk/>
            <pc:sldMk cId="1888698351" sldId="266"/>
            <ac:spMk id="30" creationId="{7077EB1D-D792-779F-24B8-96B6A82D93B8}"/>
          </ac:spMkLst>
        </pc:spChg>
        <pc:spChg chg="add mod">
          <ac:chgData name="Elisa  Zanchi" userId="f9eb7042-04be-4ffc-8ebe-9416af34f02a" providerId="ADAL" clId="{9D2E83D9-E276-4931-9D78-13151D6972F2}" dt="2023-05-23T07:27:48.896" v="1710" actId="164"/>
          <ac:spMkLst>
            <pc:docMk/>
            <pc:sldMk cId="1888698351" sldId="266"/>
            <ac:spMk id="31" creationId="{05F3D3C1-5911-153E-1148-E81DC845C331}"/>
          </ac:spMkLst>
        </pc:spChg>
        <pc:spChg chg="add del mod">
          <ac:chgData name="Elisa  Zanchi" userId="f9eb7042-04be-4ffc-8ebe-9416af34f02a" providerId="ADAL" clId="{9D2E83D9-E276-4931-9D78-13151D6972F2}" dt="2023-05-23T07:26:37.206" v="1687" actId="478"/>
          <ac:spMkLst>
            <pc:docMk/>
            <pc:sldMk cId="1888698351" sldId="266"/>
            <ac:spMk id="34" creationId="{A53FCD14-EB04-3847-EF20-4821FB45B79B}"/>
          </ac:spMkLst>
        </pc:spChg>
        <pc:spChg chg="add del mod">
          <ac:chgData name="Elisa  Zanchi" userId="f9eb7042-04be-4ffc-8ebe-9416af34f02a" providerId="ADAL" clId="{9D2E83D9-E276-4931-9D78-13151D6972F2}" dt="2023-05-23T07:26:37.206" v="1687" actId="478"/>
          <ac:spMkLst>
            <pc:docMk/>
            <pc:sldMk cId="1888698351" sldId="266"/>
            <ac:spMk id="35" creationId="{82D659DB-56FB-2FE4-F997-95C179629BCF}"/>
          </ac:spMkLst>
        </pc:spChg>
        <pc:spChg chg="add del mod">
          <ac:chgData name="Elisa  Zanchi" userId="f9eb7042-04be-4ffc-8ebe-9416af34f02a" providerId="ADAL" clId="{9D2E83D9-E276-4931-9D78-13151D6972F2}" dt="2023-05-23T07:26:39.591" v="1688" actId="478"/>
          <ac:spMkLst>
            <pc:docMk/>
            <pc:sldMk cId="1888698351" sldId="266"/>
            <ac:spMk id="36" creationId="{219D8C7E-028E-43F3-462F-32C126FEB078}"/>
          </ac:spMkLst>
        </pc:spChg>
        <pc:spChg chg="add del mod">
          <ac:chgData name="Elisa  Zanchi" userId="f9eb7042-04be-4ffc-8ebe-9416af34f02a" providerId="ADAL" clId="{9D2E83D9-E276-4931-9D78-13151D6972F2}" dt="2023-05-23T07:26:37.206" v="1687" actId="478"/>
          <ac:spMkLst>
            <pc:docMk/>
            <pc:sldMk cId="1888698351" sldId="266"/>
            <ac:spMk id="37" creationId="{5764F2DC-18A1-30FF-31B3-2ADC30E4B40C}"/>
          </ac:spMkLst>
        </pc:spChg>
        <pc:spChg chg="add mod">
          <ac:chgData name="Elisa  Zanchi" userId="f9eb7042-04be-4ffc-8ebe-9416af34f02a" providerId="ADAL" clId="{9D2E83D9-E276-4931-9D78-13151D6972F2}" dt="2023-05-23T15:54:43.785" v="8057" actId="1076"/>
          <ac:spMkLst>
            <pc:docMk/>
            <pc:sldMk cId="1888698351" sldId="266"/>
            <ac:spMk id="39" creationId="{0FF932AD-478E-85EC-E848-79EA14333A04}"/>
          </ac:spMkLst>
        </pc:spChg>
        <pc:spChg chg="add del mod">
          <ac:chgData name="Elisa  Zanchi" userId="f9eb7042-04be-4ffc-8ebe-9416af34f02a" providerId="ADAL" clId="{9D2E83D9-E276-4931-9D78-13151D6972F2}" dt="2023-05-23T12:57:13.010" v="5350" actId="478"/>
          <ac:spMkLst>
            <pc:docMk/>
            <pc:sldMk cId="1888698351" sldId="266"/>
            <ac:spMk id="43" creationId="{56B4301F-C085-4BF9-421B-97E4E6D6A166}"/>
          </ac:spMkLst>
        </pc:spChg>
        <pc:spChg chg="add mod">
          <ac:chgData name="Elisa  Zanchi" userId="f9eb7042-04be-4ffc-8ebe-9416af34f02a" providerId="ADAL" clId="{9D2E83D9-E276-4931-9D78-13151D6972F2}" dt="2023-05-23T15:21:11.854" v="7916" actId="1076"/>
          <ac:spMkLst>
            <pc:docMk/>
            <pc:sldMk cId="1888698351" sldId="266"/>
            <ac:spMk id="45" creationId="{011D978F-1BCA-5B22-0696-2845B6F39F57}"/>
          </ac:spMkLst>
        </pc:spChg>
        <pc:spChg chg="add mod">
          <ac:chgData name="Elisa  Zanchi" userId="f9eb7042-04be-4ffc-8ebe-9416af34f02a" providerId="ADAL" clId="{9D2E83D9-E276-4931-9D78-13151D6972F2}" dt="2023-05-23T12:49:25.181" v="5261"/>
          <ac:spMkLst>
            <pc:docMk/>
            <pc:sldMk cId="1888698351" sldId="266"/>
            <ac:spMk id="50" creationId="{8CED6F12-19BD-0CDB-0FE6-09DFFA75D73F}"/>
          </ac:spMkLst>
        </pc:spChg>
        <pc:spChg chg="add mod">
          <ac:chgData name="Elisa  Zanchi" userId="f9eb7042-04be-4ffc-8ebe-9416af34f02a" providerId="ADAL" clId="{9D2E83D9-E276-4931-9D78-13151D6972F2}" dt="2023-05-23T15:53:55.718" v="8036" actId="1076"/>
          <ac:spMkLst>
            <pc:docMk/>
            <pc:sldMk cId="1888698351" sldId="266"/>
            <ac:spMk id="53" creationId="{0965CC73-645D-8FC1-9790-16799C3B38A6}"/>
          </ac:spMkLst>
        </pc:spChg>
        <pc:spChg chg="add mod">
          <ac:chgData name="Elisa  Zanchi" userId="f9eb7042-04be-4ffc-8ebe-9416af34f02a" providerId="ADAL" clId="{9D2E83D9-E276-4931-9D78-13151D6972F2}" dt="2023-05-23T16:01:46.312" v="8202" actId="1076"/>
          <ac:spMkLst>
            <pc:docMk/>
            <pc:sldMk cId="1888698351" sldId="266"/>
            <ac:spMk id="55" creationId="{4B6860B0-9C93-310E-1B10-8AD49E665DF5}"/>
          </ac:spMkLst>
        </pc:spChg>
        <pc:spChg chg="add mod">
          <ac:chgData name="Elisa  Zanchi" userId="f9eb7042-04be-4ffc-8ebe-9416af34f02a" providerId="ADAL" clId="{9D2E83D9-E276-4931-9D78-13151D6972F2}" dt="2023-05-24T11:18:29.205" v="8309" actId="108"/>
          <ac:spMkLst>
            <pc:docMk/>
            <pc:sldMk cId="1888698351" sldId="266"/>
            <ac:spMk id="56" creationId="{DD3D8E01-CFBA-8108-F6D6-2CCE33347B83}"/>
          </ac:spMkLst>
        </pc:spChg>
        <pc:grpChg chg="add del mod">
          <ac:chgData name="Elisa  Zanchi" userId="f9eb7042-04be-4ffc-8ebe-9416af34f02a" providerId="ADAL" clId="{9D2E83D9-E276-4931-9D78-13151D6972F2}" dt="2023-05-23T07:26:37.206" v="1687" actId="478"/>
          <ac:grpSpMkLst>
            <pc:docMk/>
            <pc:sldMk cId="1888698351" sldId="266"/>
            <ac:grpSpMk id="18" creationId="{BA413209-E8F8-5031-4FD4-20E402F1E091}"/>
          </ac:grpSpMkLst>
        </pc:grpChg>
        <pc:grpChg chg="add del mod">
          <ac:chgData name="Elisa  Zanchi" userId="f9eb7042-04be-4ffc-8ebe-9416af34f02a" providerId="ADAL" clId="{9D2E83D9-E276-4931-9D78-13151D6972F2}" dt="2023-05-23T07:30:17.450" v="1749" actId="21"/>
          <ac:grpSpMkLst>
            <pc:docMk/>
            <pc:sldMk cId="1888698351" sldId="266"/>
            <ac:grpSpMk id="38" creationId="{B3BAF145-E806-F9DA-7042-70F2BA9113E6}"/>
          </ac:grpSpMkLst>
        </pc:grpChg>
        <pc:grpChg chg="add mod">
          <ac:chgData name="Elisa  Zanchi" userId="f9eb7042-04be-4ffc-8ebe-9416af34f02a" providerId="ADAL" clId="{9D2E83D9-E276-4931-9D78-13151D6972F2}" dt="2023-05-24T11:26:58.991" v="8459" actId="1076"/>
          <ac:grpSpMkLst>
            <pc:docMk/>
            <pc:sldMk cId="1888698351" sldId="266"/>
            <ac:grpSpMk id="42" creationId="{484D19CA-4A25-F4E1-7927-63BCAD336A3A}"/>
          </ac:grpSpMkLst>
        </pc:grpChg>
        <pc:grpChg chg="add mod">
          <ac:chgData name="Elisa  Zanchi" userId="f9eb7042-04be-4ffc-8ebe-9416af34f02a" providerId="ADAL" clId="{9D2E83D9-E276-4931-9D78-13151D6972F2}" dt="2023-05-24T11:26:58.991" v="8459" actId="1076"/>
          <ac:grpSpMkLst>
            <pc:docMk/>
            <pc:sldMk cId="1888698351" sldId="266"/>
            <ac:grpSpMk id="44" creationId="{0032B63E-E89F-5424-96D9-688149BD61AC}"/>
          </ac:grpSpMkLst>
        </pc:grpChg>
        <pc:picChg chg="add mod">
          <ac:chgData name="Elisa  Zanchi" userId="f9eb7042-04be-4ffc-8ebe-9416af34f02a" providerId="ADAL" clId="{9D2E83D9-E276-4931-9D78-13151D6972F2}" dt="2023-05-24T11:27:08.609" v="8463" actId="1076"/>
          <ac:picMkLst>
            <pc:docMk/>
            <pc:sldMk cId="1888698351" sldId="266"/>
            <ac:picMk id="2" creationId="{1A181837-022B-26D1-6EF8-ECCDAA22AEE3}"/>
          </ac:picMkLst>
        </pc:picChg>
        <pc:picChg chg="add mod">
          <ac:chgData name="Elisa  Zanchi" userId="f9eb7042-04be-4ffc-8ebe-9416af34f02a" providerId="ADAL" clId="{9D2E83D9-E276-4931-9D78-13151D6972F2}" dt="2023-05-24T11:26:58.991" v="8459" actId="1076"/>
          <ac:picMkLst>
            <pc:docMk/>
            <pc:sldMk cId="1888698351" sldId="266"/>
            <ac:picMk id="4" creationId="{D417B4B8-42F8-2EE8-8CEF-EF69E676AC92}"/>
          </ac:picMkLst>
        </pc:picChg>
        <pc:picChg chg="add mod">
          <ac:chgData name="Elisa  Zanchi" userId="f9eb7042-04be-4ffc-8ebe-9416af34f02a" providerId="ADAL" clId="{9D2E83D9-E276-4931-9D78-13151D6972F2}" dt="2023-05-24T11:26:58.991" v="8459" actId="1076"/>
          <ac:picMkLst>
            <pc:docMk/>
            <pc:sldMk cId="1888698351" sldId="266"/>
            <ac:picMk id="5" creationId="{7F1BAFB7-2B55-5DEC-1D10-1CF116B66618}"/>
          </ac:picMkLst>
        </pc:picChg>
        <pc:picChg chg="add mod">
          <ac:chgData name="Elisa  Zanchi" userId="f9eb7042-04be-4ffc-8ebe-9416af34f02a" providerId="ADAL" clId="{9D2E83D9-E276-4931-9D78-13151D6972F2}" dt="2023-05-24T11:26:58.991" v="8459" actId="1076"/>
          <ac:picMkLst>
            <pc:docMk/>
            <pc:sldMk cId="1888698351" sldId="266"/>
            <ac:picMk id="9" creationId="{08E08E52-1CFF-7712-4C87-2374363C8BE1}"/>
          </ac:picMkLst>
        </pc:picChg>
        <pc:picChg chg="add del mod">
          <ac:chgData name="Elisa  Zanchi" userId="f9eb7042-04be-4ffc-8ebe-9416af34f02a" providerId="ADAL" clId="{9D2E83D9-E276-4931-9D78-13151D6972F2}" dt="2023-05-23T07:30:17.450" v="1749" actId="21"/>
          <ac:picMkLst>
            <pc:docMk/>
            <pc:sldMk cId="1888698351" sldId="266"/>
            <ac:picMk id="12" creationId="{968CB3D7-2D32-1028-316E-19C49150B6C1}"/>
          </ac:picMkLst>
        </pc:picChg>
        <pc:picChg chg="add mod">
          <ac:chgData name="Elisa  Zanchi" userId="f9eb7042-04be-4ffc-8ebe-9416af34f02a" providerId="ADAL" clId="{9D2E83D9-E276-4931-9D78-13151D6972F2}" dt="2023-05-24T16:27:26.390" v="9664" actId="208"/>
          <ac:picMkLst>
            <pc:docMk/>
            <pc:sldMk cId="1888698351" sldId="266"/>
            <ac:picMk id="12" creationId="{FF0AD11F-B7D4-ECF4-6156-C2E8018A072D}"/>
          </ac:picMkLst>
        </pc:picChg>
        <pc:picChg chg="add del mod">
          <ac:chgData name="Elisa  Zanchi" userId="f9eb7042-04be-4ffc-8ebe-9416af34f02a" providerId="ADAL" clId="{9D2E83D9-E276-4931-9D78-13151D6972F2}" dt="2023-05-23T12:56:23.464" v="5330" actId="478"/>
          <ac:picMkLst>
            <pc:docMk/>
            <pc:sldMk cId="1888698351" sldId="266"/>
            <ac:picMk id="15" creationId="{D653F4E9-1F04-2ACE-D1CC-E941F112E286}"/>
          </ac:picMkLst>
        </pc:picChg>
        <pc:picChg chg="mod">
          <ac:chgData name="Elisa  Zanchi" userId="f9eb7042-04be-4ffc-8ebe-9416af34f02a" providerId="ADAL" clId="{9D2E83D9-E276-4931-9D78-13151D6972F2}" dt="2023-05-23T07:26:25.224" v="1685"/>
          <ac:picMkLst>
            <pc:docMk/>
            <pc:sldMk cId="1888698351" sldId="266"/>
            <ac:picMk id="21" creationId="{2EC03738-534F-1E13-D1F8-7A71DB42366C}"/>
          </ac:picMkLst>
        </pc:picChg>
        <pc:picChg chg="mod">
          <ac:chgData name="Elisa  Zanchi" userId="f9eb7042-04be-4ffc-8ebe-9416af34f02a" providerId="ADAL" clId="{9D2E83D9-E276-4931-9D78-13151D6972F2}" dt="2023-05-23T07:26:25.224" v="1685"/>
          <ac:picMkLst>
            <pc:docMk/>
            <pc:sldMk cId="1888698351" sldId="266"/>
            <ac:picMk id="22" creationId="{A3E83CC5-10F6-AB75-D3BE-1D2B3DF3FA23}"/>
          </ac:picMkLst>
        </pc:picChg>
        <pc:picChg chg="mod">
          <ac:chgData name="Elisa  Zanchi" userId="f9eb7042-04be-4ffc-8ebe-9416af34f02a" providerId="ADAL" clId="{9D2E83D9-E276-4931-9D78-13151D6972F2}" dt="2023-05-23T07:26:25.224" v="1685"/>
          <ac:picMkLst>
            <pc:docMk/>
            <pc:sldMk cId="1888698351" sldId="266"/>
            <ac:picMk id="23" creationId="{A9A923C4-4247-80D6-6DCC-F7D3704A6887}"/>
          </ac:picMkLst>
        </pc:picChg>
        <pc:picChg chg="add mod">
          <ac:chgData name="Elisa  Zanchi" userId="f9eb7042-04be-4ffc-8ebe-9416af34f02a" providerId="ADAL" clId="{9D2E83D9-E276-4931-9D78-13151D6972F2}" dt="2023-05-23T07:27:48.896" v="1710" actId="164"/>
          <ac:picMkLst>
            <pc:docMk/>
            <pc:sldMk cId="1888698351" sldId="266"/>
            <ac:picMk id="27" creationId="{9AB5F037-3DBC-4BFA-A563-DE967F92B935}"/>
          </ac:picMkLst>
        </pc:picChg>
        <pc:picChg chg="add mod">
          <ac:chgData name="Elisa  Zanchi" userId="f9eb7042-04be-4ffc-8ebe-9416af34f02a" providerId="ADAL" clId="{9D2E83D9-E276-4931-9D78-13151D6972F2}" dt="2023-05-23T07:27:48.896" v="1710" actId="164"/>
          <ac:picMkLst>
            <pc:docMk/>
            <pc:sldMk cId="1888698351" sldId="266"/>
            <ac:picMk id="28" creationId="{A923FAA4-D2FE-0ED3-2540-F8D663150E58}"/>
          </ac:picMkLst>
        </pc:picChg>
        <pc:picChg chg="add del mod">
          <ac:chgData name="Elisa  Zanchi" userId="f9eb7042-04be-4ffc-8ebe-9416af34f02a" providerId="ADAL" clId="{9D2E83D9-E276-4931-9D78-13151D6972F2}" dt="2023-05-23T07:29:51.253" v="1732" actId="21"/>
          <ac:picMkLst>
            <pc:docMk/>
            <pc:sldMk cId="1888698351" sldId="266"/>
            <ac:picMk id="40" creationId="{25F06D58-E7AA-EE64-280F-616C49A0ED2E}"/>
          </ac:picMkLst>
        </pc:picChg>
        <pc:picChg chg="add del mod">
          <ac:chgData name="Elisa  Zanchi" userId="f9eb7042-04be-4ffc-8ebe-9416af34f02a" providerId="ADAL" clId="{9D2E83D9-E276-4931-9D78-13151D6972F2}" dt="2023-05-24T16:27:16.641" v="9661" actId="478"/>
          <ac:picMkLst>
            <pc:docMk/>
            <pc:sldMk cId="1888698351" sldId="266"/>
            <ac:picMk id="41" creationId="{3CE571C9-86F1-EAD0-94EC-0B675C4A5F1D}"/>
          </ac:picMkLst>
        </pc:picChg>
        <pc:picChg chg="add mod">
          <ac:chgData name="Elisa  Zanchi" userId="f9eb7042-04be-4ffc-8ebe-9416af34f02a" providerId="ADAL" clId="{9D2E83D9-E276-4931-9D78-13151D6972F2}" dt="2023-05-24T11:27:10.282" v="8464" actId="1076"/>
          <ac:picMkLst>
            <pc:docMk/>
            <pc:sldMk cId="1888698351" sldId="266"/>
            <ac:picMk id="46" creationId="{9A4D996E-D3C0-E831-2B9D-9EA990BA3C1C}"/>
          </ac:picMkLst>
        </pc:picChg>
        <pc:picChg chg="add del mod modCrop">
          <ac:chgData name="Elisa  Zanchi" userId="f9eb7042-04be-4ffc-8ebe-9416af34f02a" providerId="ADAL" clId="{9D2E83D9-E276-4931-9D78-13151D6972F2}" dt="2023-05-23T09:54:00.267" v="3748" actId="478"/>
          <ac:picMkLst>
            <pc:docMk/>
            <pc:sldMk cId="1888698351" sldId="266"/>
            <ac:picMk id="48" creationId="{70B60EBD-30D7-7965-8D6E-1172CB5E8DC2}"/>
          </ac:picMkLst>
        </pc:picChg>
        <pc:picChg chg="add mod">
          <ac:chgData name="Elisa  Zanchi" userId="f9eb7042-04be-4ffc-8ebe-9416af34f02a" providerId="ADAL" clId="{9D2E83D9-E276-4931-9D78-13151D6972F2}" dt="2023-05-24T16:13:02.568" v="9628" actId="1076"/>
          <ac:picMkLst>
            <pc:docMk/>
            <pc:sldMk cId="1888698351" sldId="266"/>
            <ac:picMk id="49" creationId="{DC232860-F7BD-FF34-9E27-B0854F729DCC}"/>
          </ac:picMkLst>
        </pc:picChg>
        <pc:picChg chg="add mod">
          <ac:chgData name="Elisa  Zanchi" userId="f9eb7042-04be-4ffc-8ebe-9416af34f02a" providerId="ADAL" clId="{9D2E83D9-E276-4931-9D78-13151D6972F2}" dt="2023-05-23T15:21:07.860" v="7914" actId="1076"/>
          <ac:picMkLst>
            <pc:docMk/>
            <pc:sldMk cId="1888698351" sldId="266"/>
            <ac:picMk id="51" creationId="{9C1C3AD7-1F1A-3E6C-A825-1C17F9F3C9D7}"/>
          </ac:picMkLst>
        </pc:picChg>
        <pc:picChg chg="add del mod">
          <ac:chgData name="Elisa  Zanchi" userId="f9eb7042-04be-4ffc-8ebe-9416af34f02a" providerId="ADAL" clId="{9D2E83D9-E276-4931-9D78-13151D6972F2}" dt="2023-05-23T12:56:35.369" v="5335" actId="478"/>
          <ac:picMkLst>
            <pc:docMk/>
            <pc:sldMk cId="1888698351" sldId="266"/>
            <ac:picMk id="52" creationId="{F82FBFE9-0918-4AF4-3B84-6424767D1974}"/>
          </ac:picMkLst>
        </pc:picChg>
        <pc:picChg chg="add mod">
          <ac:chgData name="Elisa  Zanchi" userId="f9eb7042-04be-4ffc-8ebe-9416af34f02a" providerId="ADAL" clId="{9D2E83D9-E276-4931-9D78-13151D6972F2}" dt="2023-05-24T15:26:08.154" v="9328" actId="1076"/>
          <ac:picMkLst>
            <pc:docMk/>
            <pc:sldMk cId="1888698351" sldId="266"/>
            <ac:picMk id="54" creationId="{21CF05A4-C9A1-3B78-422F-4951D29BB97A}"/>
          </ac:picMkLst>
        </pc:picChg>
        <pc:cxnChg chg="add mod">
          <ac:chgData name="Elisa  Zanchi" userId="f9eb7042-04be-4ffc-8ebe-9416af34f02a" providerId="ADAL" clId="{9D2E83D9-E276-4931-9D78-13151D6972F2}" dt="2023-05-23T07:27:48.896" v="1710" actId="164"/>
          <ac:cxnSpMkLst>
            <pc:docMk/>
            <pc:sldMk cId="1888698351" sldId="266"/>
            <ac:cxnSpMk id="32" creationId="{74CD5D13-2952-7BCF-C8A8-E6294A6CAD09}"/>
          </ac:cxnSpMkLst>
        </pc:cxnChg>
        <pc:cxnChg chg="add mod">
          <ac:chgData name="Elisa  Zanchi" userId="f9eb7042-04be-4ffc-8ebe-9416af34f02a" providerId="ADAL" clId="{9D2E83D9-E276-4931-9D78-13151D6972F2}" dt="2023-05-23T07:27:48.896" v="1710" actId="164"/>
          <ac:cxnSpMkLst>
            <pc:docMk/>
            <pc:sldMk cId="1888698351" sldId="266"/>
            <ac:cxnSpMk id="33" creationId="{B974EB3B-CAD9-A8FF-6E25-815DA61C90F7}"/>
          </ac:cxnSpMkLst>
        </pc:cxnChg>
      </pc:sldChg>
      <pc:sldChg chg="addSp delSp modSp add mod ord">
        <pc:chgData name="Elisa  Zanchi" userId="f9eb7042-04be-4ffc-8ebe-9416af34f02a" providerId="ADAL" clId="{9D2E83D9-E276-4931-9D78-13151D6972F2}" dt="2023-05-24T15:25:26.100" v="9326" actId="478"/>
        <pc:sldMkLst>
          <pc:docMk/>
          <pc:sldMk cId="3272900030" sldId="267"/>
        </pc:sldMkLst>
        <pc:spChg chg="add del mod">
          <ac:chgData name="Elisa  Zanchi" userId="f9eb7042-04be-4ffc-8ebe-9416af34f02a" providerId="ADAL" clId="{9D2E83D9-E276-4931-9D78-13151D6972F2}" dt="2023-05-24T15:25:17.470" v="9324" actId="478"/>
          <ac:spMkLst>
            <pc:docMk/>
            <pc:sldMk cId="3272900030" sldId="267"/>
            <ac:spMk id="2" creationId="{74B28FF3-077D-EBA6-2D6E-FA0540651B85}"/>
          </ac:spMkLst>
        </pc:spChg>
        <pc:spChg chg="del">
          <ac:chgData name="Elisa  Zanchi" userId="f9eb7042-04be-4ffc-8ebe-9416af34f02a" providerId="ADAL" clId="{9D2E83D9-E276-4931-9D78-13151D6972F2}" dt="2023-05-23T12:49:30.954" v="5263" actId="478"/>
          <ac:spMkLst>
            <pc:docMk/>
            <pc:sldMk cId="3272900030" sldId="267"/>
            <ac:spMk id="2" creationId="{F6428D89-D44D-80AD-5F4C-17B80040B210}"/>
          </ac:spMkLst>
        </pc:spChg>
        <pc:spChg chg="add del mod">
          <ac:chgData name="Elisa  Zanchi" userId="f9eb7042-04be-4ffc-8ebe-9416af34f02a" providerId="ADAL" clId="{9D2E83D9-E276-4931-9D78-13151D6972F2}" dt="2023-05-24T15:25:26.100" v="9326" actId="478"/>
          <ac:spMkLst>
            <pc:docMk/>
            <pc:sldMk cId="3272900030" sldId="267"/>
            <ac:spMk id="3" creationId="{49950084-F3CB-7B8D-3E1E-F4FD4DCA001A}"/>
          </ac:spMkLst>
        </pc:spChg>
        <pc:spChg chg="add del mod">
          <ac:chgData name="Elisa  Zanchi" userId="f9eb7042-04be-4ffc-8ebe-9416af34f02a" providerId="ADAL" clId="{9D2E83D9-E276-4931-9D78-13151D6972F2}" dt="2023-05-23T07:28:21.239" v="1724" actId="21"/>
          <ac:spMkLst>
            <pc:docMk/>
            <pc:sldMk cId="3272900030" sldId="267"/>
            <ac:spMk id="11" creationId="{FBCF9617-3B12-E1AF-03AB-39B9F161C7D8}"/>
          </ac:spMkLst>
        </pc:spChg>
        <pc:spChg chg="add del mod">
          <ac:chgData name="Elisa  Zanchi" userId="f9eb7042-04be-4ffc-8ebe-9416af34f02a" providerId="ADAL" clId="{9D2E83D9-E276-4931-9D78-13151D6972F2}" dt="2023-05-23T13:14:22.984" v="5710" actId="21"/>
          <ac:spMkLst>
            <pc:docMk/>
            <pc:sldMk cId="3272900030" sldId="267"/>
            <ac:spMk id="12" creationId="{72E16A7C-ED1A-154D-A6B8-0A55FA5B4B87}"/>
          </ac:spMkLst>
        </pc:spChg>
        <pc:spChg chg="add mod">
          <ac:chgData name="Elisa  Zanchi" userId="f9eb7042-04be-4ffc-8ebe-9416af34f02a" providerId="ADAL" clId="{9D2E83D9-E276-4931-9D78-13151D6972F2}" dt="2023-05-24T11:37:56.704" v="8694" actId="20577"/>
          <ac:spMkLst>
            <pc:docMk/>
            <pc:sldMk cId="3272900030" sldId="267"/>
            <ac:spMk id="15" creationId="{6C9DDCBE-04D7-DEA7-5686-66D94FC026F1}"/>
          </ac:spMkLst>
        </pc:spChg>
        <pc:spChg chg="mod">
          <ac:chgData name="Elisa  Zanchi" userId="f9eb7042-04be-4ffc-8ebe-9416af34f02a" providerId="ADAL" clId="{9D2E83D9-E276-4931-9D78-13151D6972F2}" dt="2023-05-24T11:19:37.976" v="8331" actId="403"/>
          <ac:spMkLst>
            <pc:docMk/>
            <pc:sldMk cId="3272900030" sldId="267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3T07:28:06.487" v="1718" actId="478"/>
          <ac:spMkLst>
            <pc:docMk/>
            <pc:sldMk cId="3272900030" sldId="267"/>
            <ac:spMk id="17" creationId="{7B6C76F6-1DA2-4573-8AD6-E911C32BC720}"/>
          </ac:spMkLst>
        </pc:spChg>
        <pc:spChg chg="add del mod">
          <ac:chgData name="Elisa  Zanchi" userId="f9eb7042-04be-4ffc-8ebe-9416af34f02a" providerId="ADAL" clId="{9D2E83D9-E276-4931-9D78-13151D6972F2}" dt="2023-05-23T15:50:08.518" v="7972" actId="478"/>
          <ac:spMkLst>
            <pc:docMk/>
            <pc:sldMk cId="3272900030" sldId="267"/>
            <ac:spMk id="18" creationId="{BBE4B626-380C-D991-D9A6-76F8611E1D3B}"/>
          </ac:spMkLst>
        </pc:spChg>
        <pc:spChg chg="mod">
          <ac:chgData name="Elisa  Zanchi" userId="f9eb7042-04be-4ffc-8ebe-9416af34f02a" providerId="ADAL" clId="{9D2E83D9-E276-4931-9D78-13151D6972F2}" dt="2023-05-23T13:19:32.431" v="5798" actId="1076"/>
          <ac:spMkLst>
            <pc:docMk/>
            <pc:sldMk cId="3272900030" sldId="267"/>
            <ac:spMk id="31" creationId="{669A4D50-D69B-CFBD-24FA-7030A42B25E6}"/>
          </ac:spMkLst>
        </pc:spChg>
        <pc:spChg chg="mod">
          <ac:chgData name="Elisa  Zanchi" userId="f9eb7042-04be-4ffc-8ebe-9416af34f02a" providerId="ADAL" clId="{9D2E83D9-E276-4931-9D78-13151D6972F2}" dt="2023-05-23T13:07:17.271" v="5460" actId="1076"/>
          <ac:spMkLst>
            <pc:docMk/>
            <pc:sldMk cId="3272900030" sldId="267"/>
            <ac:spMk id="32" creationId="{E6C0803C-2662-F812-57A1-D3F954635339}"/>
          </ac:spMkLst>
        </pc:spChg>
        <pc:spChg chg="mod">
          <ac:chgData name="Elisa  Zanchi" userId="f9eb7042-04be-4ffc-8ebe-9416af34f02a" providerId="ADAL" clId="{9D2E83D9-E276-4931-9D78-13151D6972F2}" dt="2023-05-23T13:19:34.898" v="5799" actId="1076"/>
          <ac:spMkLst>
            <pc:docMk/>
            <pc:sldMk cId="3272900030" sldId="267"/>
            <ac:spMk id="33" creationId="{0173EF29-AA66-1AE5-E19D-CD3D9DC0BC38}"/>
          </ac:spMkLst>
        </pc:spChg>
        <pc:spChg chg="add mod">
          <ac:chgData name="Elisa  Zanchi" userId="f9eb7042-04be-4ffc-8ebe-9416af34f02a" providerId="ADAL" clId="{9D2E83D9-E276-4931-9D78-13151D6972F2}" dt="2023-05-23T12:49:31.284" v="5264"/>
          <ac:spMkLst>
            <pc:docMk/>
            <pc:sldMk cId="3272900030" sldId="267"/>
            <ac:spMk id="36" creationId="{136CE1DC-C0AC-C526-B39A-4A425CEB6DE1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37" creationId="{7304690A-1051-1EAB-D150-76E903E97E57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38" creationId="{D07DC3B2-830E-1000-E84B-9B8FC3421527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1" creationId="{8EFE11FA-A00A-215E-8C08-A3E85724EB2E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3" creationId="{8516F8F8-1278-AE9A-3C30-61955B4E8385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4" creationId="{FCC2EF5B-9DDE-C81F-B407-9CA1C4E1C1E5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5" creationId="{AF3C554D-8A3A-1B3B-3E24-BFC9C7718D2E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6" creationId="{1F5FC89E-19D8-7C84-ED37-AE55DBD4C2CB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7" creationId="{74C2EA7F-6765-B2AA-D4D3-2A053F96EC65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48" creationId="{B5B4302F-9B26-D0CF-4633-FBDA20BAC4A6}"/>
          </ac:spMkLst>
        </pc:spChg>
        <pc:spChg chg="add del mod">
          <ac:chgData name="Elisa  Zanchi" userId="f9eb7042-04be-4ffc-8ebe-9416af34f02a" providerId="ADAL" clId="{9D2E83D9-E276-4931-9D78-13151D6972F2}" dt="2023-05-23T13:05:30.957" v="5428"/>
          <ac:spMkLst>
            <pc:docMk/>
            <pc:sldMk cId="3272900030" sldId="267"/>
            <ac:spMk id="50" creationId="{529661E7-ABD6-1533-30F9-CE60D9A67F89}"/>
          </ac:spMkLst>
        </pc:spChg>
        <pc:spChg chg="add mod">
          <ac:chgData name="Elisa  Zanchi" userId="f9eb7042-04be-4ffc-8ebe-9416af34f02a" providerId="ADAL" clId="{9D2E83D9-E276-4931-9D78-13151D6972F2}" dt="2023-05-23T13:16:22.886" v="5745" actId="1076"/>
          <ac:spMkLst>
            <pc:docMk/>
            <pc:sldMk cId="3272900030" sldId="267"/>
            <ac:spMk id="53" creationId="{60C8486F-4D5C-1483-BD08-D9940BF6AC7E}"/>
          </ac:spMkLst>
        </pc:spChg>
        <pc:spChg chg="add mod">
          <ac:chgData name="Elisa  Zanchi" userId="f9eb7042-04be-4ffc-8ebe-9416af34f02a" providerId="ADAL" clId="{9D2E83D9-E276-4931-9D78-13151D6972F2}" dt="2023-05-23T13:19:43.500" v="5804" actId="1076"/>
          <ac:spMkLst>
            <pc:docMk/>
            <pc:sldMk cId="3272900030" sldId="267"/>
            <ac:spMk id="58" creationId="{CF220553-7438-4E5D-D5B6-60209380A614}"/>
          </ac:spMkLst>
        </pc:spChg>
        <pc:spChg chg="add mod">
          <ac:chgData name="Elisa  Zanchi" userId="f9eb7042-04be-4ffc-8ebe-9416af34f02a" providerId="ADAL" clId="{9D2E83D9-E276-4931-9D78-13151D6972F2}" dt="2023-05-24T15:21:18.672" v="9264" actId="113"/>
          <ac:spMkLst>
            <pc:docMk/>
            <pc:sldMk cId="3272900030" sldId="267"/>
            <ac:spMk id="59" creationId="{2D8AE4D3-D10B-45A5-9C8A-C22374E7A84E}"/>
          </ac:spMkLst>
        </pc:spChg>
        <pc:spChg chg="add mod">
          <ac:chgData name="Elisa  Zanchi" userId="f9eb7042-04be-4ffc-8ebe-9416af34f02a" providerId="ADAL" clId="{9D2E83D9-E276-4931-9D78-13151D6972F2}" dt="2023-05-23T13:19:57.261" v="5808" actId="1076"/>
          <ac:spMkLst>
            <pc:docMk/>
            <pc:sldMk cId="3272900030" sldId="267"/>
            <ac:spMk id="61" creationId="{9AFB70D0-B1D8-3522-BA9D-8CA9FD2FD521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3" creationId="{65E0EB34-52A7-139A-E806-CCE9A9A49CAA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4" creationId="{E250687D-4503-6B15-AA9E-4922249D1332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5" creationId="{4E511FFE-DAA6-9344-013B-6E6CD3D2CA7B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6" creationId="{271AA926-125F-3133-E370-23D615B9E043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7" creationId="{926CE197-4242-6C1C-2275-0535BCFA000D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78" creationId="{AE2CAD07-640E-D612-B9C0-476A7C0DA679}"/>
          </ac:spMkLst>
        </pc:spChg>
        <pc:spChg chg="add del mod">
          <ac:chgData name="Elisa  Zanchi" userId="f9eb7042-04be-4ffc-8ebe-9416af34f02a" providerId="ADAL" clId="{9D2E83D9-E276-4931-9D78-13151D6972F2}" dt="2023-05-23T13:17:49.896" v="5755"/>
          <ac:spMkLst>
            <pc:docMk/>
            <pc:sldMk cId="3272900030" sldId="267"/>
            <ac:spMk id="81" creationId="{09243269-1BA6-24D2-9BBA-60EC63232FA7}"/>
          </ac:spMkLst>
        </pc:spChg>
        <pc:spChg chg="add mod">
          <ac:chgData name="Elisa  Zanchi" userId="f9eb7042-04be-4ffc-8ebe-9416af34f02a" providerId="ADAL" clId="{9D2E83D9-E276-4931-9D78-13151D6972F2}" dt="2023-05-24T15:23:15.234" v="9292" actId="1076"/>
          <ac:spMkLst>
            <pc:docMk/>
            <pc:sldMk cId="3272900030" sldId="267"/>
            <ac:spMk id="83" creationId="{85AB1D6D-74D5-07E2-7F1A-659CD9EA872D}"/>
          </ac:spMkLst>
        </pc:spChg>
        <pc:spChg chg="add mod">
          <ac:chgData name="Elisa  Zanchi" userId="f9eb7042-04be-4ffc-8ebe-9416af34f02a" providerId="ADAL" clId="{9D2E83D9-E276-4931-9D78-13151D6972F2}" dt="2023-05-24T15:23:06.616" v="9291" actId="113"/>
          <ac:spMkLst>
            <pc:docMk/>
            <pc:sldMk cId="3272900030" sldId="267"/>
            <ac:spMk id="84" creationId="{277DE17D-DF52-50F4-07AB-34C6C53DFE5A}"/>
          </ac:spMkLst>
        </pc:spChg>
        <pc:spChg chg="add mod">
          <ac:chgData name="Elisa  Zanchi" userId="f9eb7042-04be-4ffc-8ebe-9416af34f02a" providerId="ADAL" clId="{9D2E83D9-E276-4931-9D78-13151D6972F2}" dt="2023-05-24T15:23:19.683" v="9293" actId="113"/>
          <ac:spMkLst>
            <pc:docMk/>
            <pc:sldMk cId="3272900030" sldId="267"/>
            <ac:spMk id="85" creationId="{4F022672-907F-3A26-2C61-15FBAA82F837}"/>
          </ac:spMkLst>
        </pc:spChg>
        <pc:spChg chg="add mod">
          <ac:chgData name="Elisa  Zanchi" userId="f9eb7042-04be-4ffc-8ebe-9416af34f02a" providerId="ADAL" clId="{9D2E83D9-E276-4931-9D78-13151D6972F2}" dt="2023-05-24T15:23:25.459" v="9295" actId="113"/>
          <ac:spMkLst>
            <pc:docMk/>
            <pc:sldMk cId="3272900030" sldId="267"/>
            <ac:spMk id="86" creationId="{868E22AA-F08A-D8DF-68DE-3C364A25F1A2}"/>
          </ac:spMkLst>
        </pc:spChg>
        <pc:spChg chg="add mod">
          <ac:chgData name="Elisa  Zanchi" userId="f9eb7042-04be-4ffc-8ebe-9416af34f02a" providerId="ADAL" clId="{9D2E83D9-E276-4931-9D78-13151D6972F2}" dt="2023-05-24T15:23:47.123" v="9298" actId="113"/>
          <ac:spMkLst>
            <pc:docMk/>
            <pc:sldMk cId="3272900030" sldId="267"/>
            <ac:spMk id="87" creationId="{9D536613-0A72-C6BF-EA32-B3B20C7113B4}"/>
          </ac:spMkLst>
        </pc:spChg>
        <pc:spChg chg="add mod">
          <ac:chgData name="Elisa  Zanchi" userId="f9eb7042-04be-4ffc-8ebe-9416af34f02a" providerId="ADAL" clId="{9D2E83D9-E276-4931-9D78-13151D6972F2}" dt="2023-05-24T15:23:53.002" v="9302" actId="20577"/>
          <ac:spMkLst>
            <pc:docMk/>
            <pc:sldMk cId="3272900030" sldId="267"/>
            <ac:spMk id="88" creationId="{598BF50F-08C7-1ECA-73B3-E4A087026514}"/>
          </ac:spMkLst>
        </pc:spChg>
        <pc:spChg chg="add mod">
          <ac:chgData name="Elisa  Zanchi" userId="f9eb7042-04be-4ffc-8ebe-9416af34f02a" providerId="ADAL" clId="{9D2E83D9-E276-4931-9D78-13151D6972F2}" dt="2023-05-24T15:23:22.770" v="9294" actId="113"/>
          <ac:spMkLst>
            <pc:docMk/>
            <pc:sldMk cId="3272900030" sldId="267"/>
            <ac:spMk id="91" creationId="{5FABF058-4934-128A-D437-28B1087B2C37}"/>
          </ac:spMkLst>
        </pc:spChg>
        <pc:grpChg chg="add del mod">
          <ac:chgData name="Elisa  Zanchi" userId="f9eb7042-04be-4ffc-8ebe-9416af34f02a" providerId="ADAL" clId="{9D2E83D9-E276-4931-9D78-13151D6972F2}" dt="2023-05-23T07:52:22.096" v="1978" actId="21"/>
          <ac:grpSpMkLst>
            <pc:docMk/>
            <pc:sldMk cId="3272900030" sldId="267"/>
            <ac:grpSpMk id="3" creationId="{8E1F8B2B-03AE-6451-C02A-31AE6FC03649}"/>
          </ac:grpSpMkLst>
        </pc:grpChg>
        <pc:grpChg chg="add del mod">
          <ac:chgData name="Elisa  Zanchi" userId="f9eb7042-04be-4ffc-8ebe-9416af34f02a" providerId="ADAL" clId="{9D2E83D9-E276-4931-9D78-13151D6972F2}" dt="2023-05-23T13:14:22.984" v="5710" actId="21"/>
          <ac:grpSpMkLst>
            <pc:docMk/>
            <pc:sldMk cId="3272900030" sldId="267"/>
            <ac:grpSpMk id="24" creationId="{B041CBC5-AEA6-F2BC-31F6-E72522710F13}"/>
          </ac:grpSpMkLst>
        </pc:grpChg>
        <pc:grpChg chg="add mod">
          <ac:chgData name="Elisa  Zanchi" userId="f9eb7042-04be-4ffc-8ebe-9416af34f02a" providerId="ADAL" clId="{9D2E83D9-E276-4931-9D78-13151D6972F2}" dt="2023-05-23T13:19:41.550" v="5803" actId="1076"/>
          <ac:grpSpMkLst>
            <pc:docMk/>
            <pc:sldMk cId="3272900030" sldId="267"/>
            <ac:grpSpMk id="28" creationId="{5150D22F-8797-3982-1B50-0151DFFE9BDF}"/>
          </ac:grpSpMkLst>
        </pc:grpChg>
        <pc:grpChg chg="add mod">
          <ac:chgData name="Elisa  Zanchi" userId="f9eb7042-04be-4ffc-8ebe-9416af34f02a" providerId="ADAL" clId="{9D2E83D9-E276-4931-9D78-13151D6972F2}" dt="2023-05-24T15:24:03.976" v="9303" actId="1076"/>
          <ac:grpSpMkLst>
            <pc:docMk/>
            <pc:sldMk cId="3272900030" sldId="267"/>
            <ac:grpSpMk id="93" creationId="{9484BE00-130E-81FF-13F0-993DD76F02AD}"/>
          </ac:grpSpMkLst>
        </pc:grpChg>
        <pc:picChg chg="mod">
          <ac:chgData name="Elisa  Zanchi" userId="f9eb7042-04be-4ffc-8ebe-9416af34f02a" providerId="ADAL" clId="{9D2E83D9-E276-4931-9D78-13151D6972F2}" dt="2023-05-23T07:26:32.553" v="1686"/>
          <ac:picMkLst>
            <pc:docMk/>
            <pc:sldMk cId="3272900030" sldId="267"/>
            <ac:picMk id="4" creationId="{9F10490A-4F40-4557-197E-3C3443833022}"/>
          </ac:picMkLst>
        </pc:picChg>
        <pc:picChg chg="mod">
          <ac:chgData name="Elisa  Zanchi" userId="f9eb7042-04be-4ffc-8ebe-9416af34f02a" providerId="ADAL" clId="{9D2E83D9-E276-4931-9D78-13151D6972F2}" dt="2023-05-23T07:26:32.553" v="1686"/>
          <ac:picMkLst>
            <pc:docMk/>
            <pc:sldMk cId="3272900030" sldId="267"/>
            <ac:picMk id="5" creationId="{D17FEA8A-E0DF-0AA1-95DB-77522BC03ABD}"/>
          </ac:picMkLst>
        </pc:picChg>
        <pc:picChg chg="mod">
          <ac:chgData name="Elisa  Zanchi" userId="f9eb7042-04be-4ffc-8ebe-9416af34f02a" providerId="ADAL" clId="{9D2E83D9-E276-4931-9D78-13151D6972F2}" dt="2023-05-23T07:26:32.553" v="1686"/>
          <ac:picMkLst>
            <pc:docMk/>
            <pc:sldMk cId="3272900030" sldId="267"/>
            <ac:picMk id="9" creationId="{0AE83DD2-475F-8053-D356-3309EB6D7DE6}"/>
          </ac:picMkLst>
        </pc:picChg>
        <pc:picChg chg="add del mod">
          <ac:chgData name="Elisa  Zanchi" userId="f9eb7042-04be-4ffc-8ebe-9416af34f02a" providerId="ADAL" clId="{9D2E83D9-E276-4931-9D78-13151D6972F2}" dt="2023-05-23T07:42:09.346" v="1890" actId="478"/>
          <ac:picMkLst>
            <pc:docMk/>
            <pc:sldMk cId="3272900030" sldId="267"/>
            <ac:picMk id="21" creationId="{34D0DDC9-FB68-2C2E-6A70-3FBA64720CBD}"/>
          </ac:picMkLst>
        </pc:picChg>
        <pc:picChg chg="add del mod">
          <ac:chgData name="Elisa  Zanchi" userId="f9eb7042-04be-4ffc-8ebe-9416af34f02a" providerId="ADAL" clId="{9D2E83D9-E276-4931-9D78-13151D6972F2}" dt="2023-05-23T07:41:13.716" v="1872" actId="478"/>
          <ac:picMkLst>
            <pc:docMk/>
            <pc:sldMk cId="3272900030" sldId="267"/>
            <ac:picMk id="22" creationId="{C1FD0231-D786-4FAA-995E-929CF00EB3EC}"/>
          </ac:picMkLst>
        </pc:picChg>
        <pc:picChg chg="add del mod">
          <ac:chgData name="Elisa  Zanchi" userId="f9eb7042-04be-4ffc-8ebe-9416af34f02a" providerId="ADAL" clId="{9D2E83D9-E276-4931-9D78-13151D6972F2}" dt="2023-05-23T12:58:13.296" v="5369" actId="478"/>
          <ac:picMkLst>
            <pc:docMk/>
            <pc:sldMk cId="3272900030" sldId="267"/>
            <ac:picMk id="23" creationId="{7F62652A-CC1A-1D38-195A-FB16ADD1A6C4}"/>
          </ac:picMkLst>
        </pc:picChg>
        <pc:picChg chg="mod">
          <ac:chgData name="Elisa  Zanchi" userId="f9eb7042-04be-4ffc-8ebe-9416af34f02a" providerId="ADAL" clId="{9D2E83D9-E276-4931-9D78-13151D6972F2}" dt="2023-05-23T07:58:52.493" v="2024"/>
          <ac:picMkLst>
            <pc:docMk/>
            <pc:sldMk cId="3272900030" sldId="267"/>
            <ac:picMk id="25" creationId="{E908930B-2FD5-7DDB-D848-C123F7087395}"/>
          </ac:picMkLst>
        </pc:picChg>
        <pc:picChg chg="mod">
          <ac:chgData name="Elisa  Zanchi" userId="f9eb7042-04be-4ffc-8ebe-9416af34f02a" providerId="ADAL" clId="{9D2E83D9-E276-4931-9D78-13151D6972F2}" dt="2023-05-23T07:58:52.493" v="2024"/>
          <ac:picMkLst>
            <pc:docMk/>
            <pc:sldMk cId="3272900030" sldId="267"/>
            <ac:picMk id="26" creationId="{724701C6-AED7-BE8B-5EB7-F492F429921F}"/>
          </ac:picMkLst>
        </pc:picChg>
        <pc:picChg chg="mod">
          <ac:chgData name="Elisa  Zanchi" userId="f9eb7042-04be-4ffc-8ebe-9416af34f02a" providerId="ADAL" clId="{9D2E83D9-E276-4931-9D78-13151D6972F2}" dt="2023-05-23T07:58:52.493" v="2024"/>
          <ac:picMkLst>
            <pc:docMk/>
            <pc:sldMk cId="3272900030" sldId="267"/>
            <ac:picMk id="27" creationId="{EDE91DF0-7CD6-7168-A246-46B83474C35B}"/>
          </ac:picMkLst>
        </pc:picChg>
        <pc:picChg chg="mod">
          <ac:chgData name="Elisa  Zanchi" userId="f9eb7042-04be-4ffc-8ebe-9416af34f02a" providerId="ADAL" clId="{9D2E83D9-E276-4931-9D78-13151D6972F2}" dt="2023-05-23T13:19:26.741" v="5795" actId="14100"/>
          <ac:picMkLst>
            <pc:docMk/>
            <pc:sldMk cId="3272900030" sldId="267"/>
            <ac:picMk id="29" creationId="{2D1F6955-E0EB-8804-469F-B91D4BA44D0D}"/>
          </ac:picMkLst>
        </pc:picChg>
        <pc:picChg chg="mod">
          <ac:chgData name="Elisa  Zanchi" userId="f9eb7042-04be-4ffc-8ebe-9416af34f02a" providerId="ADAL" clId="{9D2E83D9-E276-4931-9D78-13151D6972F2}" dt="2023-05-23T13:19:30.670" v="5797" actId="1076"/>
          <ac:picMkLst>
            <pc:docMk/>
            <pc:sldMk cId="3272900030" sldId="267"/>
            <ac:picMk id="30" creationId="{020F9035-348D-8B56-154A-E7F492A2111B}"/>
          </ac:picMkLst>
        </pc:picChg>
        <pc:picChg chg="add del mod">
          <ac:chgData name="Elisa  Zanchi" userId="f9eb7042-04be-4ffc-8ebe-9416af34f02a" providerId="ADAL" clId="{9D2E83D9-E276-4931-9D78-13151D6972F2}" dt="2023-05-23T13:05:30.957" v="5428"/>
          <ac:picMkLst>
            <pc:docMk/>
            <pc:sldMk cId="3272900030" sldId="267"/>
            <ac:picMk id="39" creationId="{2268FA36-117F-12D9-F627-55B1A9A99321}"/>
          </ac:picMkLst>
        </pc:picChg>
        <pc:picChg chg="add del mod">
          <ac:chgData name="Elisa  Zanchi" userId="f9eb7042-04be-4ffc-8ebe-9416af34f02a" providerId="ADAL" clId="{9D2E83D9-E276-4931-9D78-13151D6972F2}" dt="2023-05-23T13:05:30.957" v="5428"/>
          <ac:picMkLst>
            <pc:docMk/>
            <pc:sldMk cId="3272900030" sldId="267"/>
            <ac:picMk id="40" creationId="{41554D43-1CB7-6913-10F8-BC3FD0ADACA3}"/>
          </ac:picMkLst>
        </pc:picChg>
        <pc:picChg chg="add mod">
          <ac:chgData name="Elisa  Zanchi" userId="f9eb7042-04be-4ffc-8ebe-9416af34f02a" providerId="ADAL" clId="{9D2E83D9-E276-4931-9D78-13151D6972F2}" dt="2023-05-23T13:19:52.132" v="5807" actId="1076"/>
          <ac:picMkLst>
            <pc:docMk/>
            <pc:sldMk cId="3272900030" sldId="267"/>
            <ac:picMk id="60" creationId="{0D39CBF6-D1E8-D201-E623-F155796EB95A}"/>
          </ac:picMkLst>
        </pc:picChg>
        <pc:picChg chg="add mod">
          <ac:chgData name="Elisa  Zanchi" userId="f9eb7042-04be-4ffc-8ebe-9416af34f02a" providerId="ADAL" clId="{9D2E83D9-E276-4931-9D78-13151D6972F2}" dt="2023-05-23T13:19:17.246" v="5793" actId="164"/>
          <ac:picMkLst>
            <pc:docMk/>
            <pc:sldMk cId="3272900030" sldId="267"/>
            <ac:picMk id="63" creationId="{51847C36-FB6B-2868-EE27-C0190770D413}"/>
          </ac:picMkLst>
        </pc:picChg>
        <pc:picChg chg="add mod">
          <ac:chgData name="Elisa  Zanchi" userId="f9eb7042-04be-4ffc-8ebe-9416af34f02a" providerId="ADAL" clId="{9D2E83D9-E276-4931-9D78-13151D6972F2}" dt="2023-05-23T15:51:16.750" v="7985" actId="1076"/>
          <ac:picMkLst>
            <pc:docMk/>
            <pc:sldMk cId="3272900030" sldId="267"/>
            <ac:picMk id="95" creationId="{3726D15C-BC4C-C104-D21B-286ED2B2E090}"/>
          </ac:picMkLst>
        </pc:picChg>
        <pc:picChg chg="add mod">
          <ac:chgData name="Elisa  Zanchi" userId="f9eb7042-04be-4ffc-8ebe-9416af34f02a" providerId="ADAL" clId="{9D2E83D9-E276-4931-9D78-13151D6972F2}" dt="2023-05-23T15:51:16.750" v="7985" actId="1076"/>
          <ac:picMkLst>
            <pc:docMk/>
            <pc:sldMk cId="3272900030" sldId="267"/>
            <ac:picMk id="96" creationId="{855E5EFB-0ED4-B5C7-E400-2974A160D680}"/>
          </ac:picMkLst>
        </pc:picChg>
        <pc:cxnChg chg="mod">
          <ac:chgData name="Elisa  Zanchi" userId="f9eb7042-04be-4ffc-8ebe-9416af34f02a" providerId="ADAL" clId="{9D2E83D9-E276-4931-9D78-13151D6972F2}" dt="2023-05-23T13:08:24.365" v="5482" actId="14100"/>
          <ac:cxnSpMkLst>
            <pc:docMk/>
            <pc:sldMk cId="3272900030" sldId="267"/>
            <ac:cxnSpMk id="34" creationId="{251F74C5-E2A1-709F-CFC2-B807800E94C9}"/>
          </ac:cxnSpMkLst>
        </pc:cxnChg>
        <pc:cxnChg chg="del mod">
          <ac:chgData name="Elisa  Zanchi" userId="f9eb7042-04be-4ffc-8ebe-9416af34f02a" providerId="ADAL" clId="{9D2E83D9-E276-4931-9D78-13151D6972F2}" dt="2023-05-23T13:07:24.319" v="5463" actId="478"/>
          <ac:cxnSpMkLst>
            <pc:docMk/>
            <pc:sldMk cId="3272900030" sldId="267"/>
            <ac:cxnSpMk id="35" creationId="{DB06B9C3-F76D-815A-976E-0EDB22CB56F7}"/>
          </ac:cxnSpMkLst>
        </pc:cxnChg>
        <pc:cxnChg chg="add del mod">
          <ac:chgData name="Elisa  Zanchi" userId="f9eb7042-04be-4ffc-8ebe-9416af34f02a" providerId="ADAL" clId="{9D2E83D9-E276-4931-9D78-13151D6972F2}" dt="2023-05-23T13:05:30.957" v="5428"/>
          <ac:cxnSpMkLst>
            <pc:docMk/>
            <pc:sldMk cId="3272900030" sldId="267"/>
            <ac:cxnSpMk id="42" creationId="{A33D6B82-5EA9-A9D3-6FFB-025B26FAB724}"/>
          </ac:cxnSpMkLst>
        </pc:cxnChg>
        <pc:cxnChg chg="add del mod">
          <ac:chgData name="Elisa  Zanchi" userId="f9eb7042-04be-4ffc-8ebe-9416af34f02a" providerId="ADAL" clId="{9D2E83D9-E276-4931-9D78-13151D6972F2}" dt="2023-05-23T13:05:30.957" v="5428"/>
          <ac:cxnSpMkLst>
            <pc:docMk/>
            <pc:sldMk cId="3272900030" sldId="267"/>
            <ac:cxnSpMk id="49" creationId="{27708D5E-9422-7EC0-E064-AB496BDF44EA}"/>
          </ac:cxnSpMkLst>
        </pc:cxnChg>
        <pc:cxnChg chg="add del mod">
          <ac:chgData name="Elisa  Zanchi" userId="f9eb7042-04be-4ffc-8ebe-9416af34f02a" providerId="ADAL" clId="{9D2E83D9-E276-4931-9D78-13151D6972F2}" dt="2023-05-23T13:05:30.957" v="5428"/>
          <ac:cxnSpMkLst>
            <pc:docMk/>
            <pc:sldMk cId="3272900030" sldId="267"/>
            <ac:cxnSpMk id="51" creationId="{33CDE5DA-5BB3-786C-9AA0-889976B4F6FD}"/>
          </ac:cxnSpMkLst>
        </pc:cxnChg>
        <pc:cxnChg chg="add mod">
          <ac:chgData name="Elisa  Zanchi" userId="f9eb7042-04be-4ffc-8ebe-9416af34f02a" providerId="ADAL" clId="{9D2E83D9-E276-4931-9D78-13151D6972F2}" dt="2023-05-23T13:16:22.886" v="5745" actId="1076"/>
          <ac:cxnSpMkLst>
            <pc:docMk/>
            <pc:sldMk cId="3272900030" sldId="267"/>
            <ac:cxnSpMk id="54" creationId="{5F31FDAB-02A7-9812-7B30-72D69BB5D597}"/>
          </ac:cxnSpMkLst>
        </pc:cxnChg>
        <pc:cxnChg chg="add mod">
          <ac:chgData name="Elisa  Zanchi" userId="f9eb7042-04be-4ffc-8ebe-9416af34f02a" providerId="ADAL" clId="{9D2E83D9-E276-4931-9D78-13151D6972F2}" dt="2023-05-23T13:19:57.261" v="5808" actId="1076"/>
          <ac:cxnSpMkLst>
            <pc:docMk/>
            <pc:sldMk cId="3272900030" sldId="267"/>
            <ac:cxnSpMk id="62" creationId="{A9F7D612-AA2F-6EE3-8E6B-C742F92BC1E3}"/>
          </ac:cxnSpMkLst>
        </pc:cxnChg>
        <pc:cxnChg chg="add del mod">
          <ac:chgData name="Elisa  Zanchi" userId="f9eb7042-04be-4ffc-8ebe-9416af34f02a" providerId="ADAL" clId="{9D2E83D9-E276-4931-9D78-13151D6972F2}" dt="2023-05-23T13:17:49.896" v="5755"/>
          <ac:cxnSpMkLst>
            <pc:docMk/>
            <pc:sldMk cId="3272900030" sldId="267"/>
            <ac:cxnSpMk id="79" creationId="{8976458C-A237-CD51-B078-10E2E268E455}"/>
          </ac:cxnSpMkLst>
        </pc:cxnChg>
        <pc:cxnChg chg="add del mod">
          <ac:chgData name="Elisa  Zanchi" userId="f9eb7042-04be-4ffc-8ebe-9416af34f02a" providerId="ADAL" clId="{9D2E83D9-E276-4931-9D78-13151D6972F2}" dt="2023-05-23T13:17:49.896" v="5755"/>
          <ac:cxnSpMkLst>
            <pc:docMk/>
            <pc:sldMk cId="3272900030" sldId="267"/>
            <ac:cxnSpMk id="80" creationId="{52B69A95-CC16-CD07-12E6-615529BC54A0}"/>
          </ac:cxnSpMkLst>
        </pc:cxnChg>
        <pc:cxnChg chg="add del mod">
          <ac:chgData name="Elisa  Zanchi" userId="f9eb7042-04be-4ffc-8ebe-9416af34f02a" providerId="ADAL" clId="{9D2E83D9-E276-4931-9D78-13151D6972F2}" dt="2023-05-23T13:17:49.896" v="5755"/>
          <ac:cxnSpMkLst>
            <pc:docMk/>
            <pc:sldMk cId="3272900030" sldId="267"/>
            <ac:cxnSpMk id="82" creationId="{FC568632-9E52-0ACA-FF63-2E369840A260}"/>
          </ac:cxnSpMkLst>
        </pc:cxnChg>
        <pc:cxnChg chg="add mod">
          <ac:chgData name="Elisa  Zanchi" userId="f9eb7042-04be-4ffc-8ebe-9416af34f02a" providerId="ADAL" clId="{9D2E83D9-E276-4931-9D78-13151D6972F2}" dt="2023-05-24T15:23:35.316" v="9296" actId="208"/>
          <ac:cxnSpMkLst>
            <pc:docMk/>
            <pc:sldMk cId="3272900030" sldId="267"/>
            <ac:cxnSpMk id="89" creationId="{6AB06C92-F922-A422-B960-C9F3BDE020EE}"/>
          </ac:cxnSpMkLst>
        </pc:cxnChg>
        <pc:cxnChg chg="add mod">
          <ac:chgData name="Elisa  Zanchi" userId="f9eb7042-04be-4ffc-8ebe-9416af34f02a" providerId="ADAL" clId="{9D2E83D9-E276-4931-9D78-13151D6972F2}" dt="2023-05-24T15:23:35.316" v="9296" actId="208"/>
          <ac:cxnSpMkLst>
            <pc:docMk/>
            <pc:sldMk cId="3272900030" sldId="267"/>
            <ac:cxnSpMk id="90" creationId="{2A88D9DA-8F4C-CA57-4E92-8A62C3D5D31A}"/>
          </ac:cxnSpMkLst>
        </pc:cxnChg>
        <pc:cxnChg chg="add mod">
          <ac:chgData name="Elisa  Zanchi" userId="f9eb7042-04be-4ffc-8ebe-9416af34f02a" providerId="ADAL" clId="{9D2E83D9-E276-4931-9D78-13151D6972F2}" dt="2023-05-24T15:23:41.915" v="9297" actId="208"/>
          <ac:cxnSpMkLst>
            <pc:docMk/>
            <pc:sldMk cId="3272900030" sldId="267"/>
            <ac:cxnSpMk id="92" creationId="{2B8253D7-38A8-6C27-BE3B-DC0878B2D09B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6:27:54.757" v="9667" actId="1076"/>
        <pc:sldMkLst>
          <pc:docMk/>
          <pc:sldMk cId="2440002710" sldId="268"/>
        </pc:sldMkLst>
        <pc:spChg chg="del">
          <ac:chgData name="Elisa  Zanchi" userId="f9eb7042-04be-4ffc-8ebe-9416af34f02a" providerId="ADAL" clId="{9D2E83D9-E276-4931-9D78-13151D6972F2}" dt="2023-05-23T12:49:45.783" v="5269" actId="478"/>
          <ac:spMkLst>
            <pc:docMk/>
            <pc:sldMk cId="2440002710" sldId="268"/>
            <ac:spMk id="2" creationId="{F6428D89-D44D-80AD-5F4C-17B80040B210}"/>
          </ac:spMkLst>
        </pc:spChg>
        <pc:spChg chg="add del mod">
          <ac:chgData name="Elisa  Zanchi" userId="f9eb7042-04be-4ffc-8ebe-9416af34f02a" providerId="ADAL" clId="{9D2E83D9-E276-4931-9D78-13151D6972F2}" dt="2023-05-23T16:00:06.794" v="8152" actId="478"/>
          <ac:spMkLst>
            <pc:docMk/>
            <pc:sldMk cId="2440002710" sldId="268"/>
            <ac:spMk id="4" creationId="{19A9E7B4-5126-B950-4878-0333E82EE933}"/>
          </ac:spMkLst>
        </pc:spChg>
        <pc:spChg chg="mod">
          <ac:chgData name="Elisa  Zanchi" userId="f9eb7042-04be-4ffc-8ebe-9416af34f02a" providerId="ADAL" clId="{9D2E83D9-E276-4931-9D78-13151D6972F2}" dt="2023-05-23T08:04:57.446" v="2202"/>
          <ac:spMkLst>
            <pc:docMk/>
            <pc:sldMk cId="2440002710" sldId="268"/>
            <ac:spMk id="11" creationId="{4C00D247-387B-307C-015C-4B2C779EC9FC}"/>
          </ac:spMkLst>
        </pc:spChg>
        <pc:spChg chg="mod">
          <ac:chgData name="Elisa  Zanchi" userId="f9eb7042-04be-4ffc-8ebe-9416af34f02a" providerId="ADAL" clId="{9D2E83D9-E276-4931-9D78-13151D6972F2}" dt="2023-05-23T08:04:57.446" v="2202"/>
          <ac:spMkLst>
            <pc:docMk/>
            <pc:sldMk cId="2440002710" sldId="268"/>
            <ac:spMk id="12" creationId="{5F41F144-D140-8AF9-3E93-C6E5315CAA48}"/>
          </ac:spMkLst>
        </pc:spChg>
        <pc:spChg chg="mod">
          <ac:chgData name="Elisa  Zanchi" userId="f9eb7042-04be-4ffc-8ebe-9416af34f02a" providerId="ADAL" clId="{9D2E83D9-E276-4931-9D78-13151D6972F2}" dt="2023-05-23T08:04:57.446" v="2202"/>
          <ac:spMkLst>
            <pc:docMk/>
            <pc:sldMk cId="2440002710" sldId="268"/>
            <ac:spMk id="15" creationId="{7B69C0EE-9C9C-E34D-6B67-82B01C2C6A4E}"/>
          </ac:spMkLst>
        </pc:spChg>
        <pc:spChg chg="mod">
          <ac:chgData name="Elisa  Zanchi" userId="f9eb7042-04be-4ffc-8ebe-9416af34f02a" providerId="ADAL" clId="{9D2E83D9-E276-4931-9D78-13151D6972F2}" dt="2023-05-24T15:35:01.287" v="9364" actId="20577"/>
          <ac:spMkLst>
            <pc:docMk/>
            <pc:sldMk cId="2440002710" sldId="268"/>
            <ac:spMk id="16" creationId="{83716138-3144-4E79-B8A2-517EEE88CACA}"/>
          </ac:spMkLst>
        </pc:spChg>
        <pc:spChg chg="mod">
          <ac:chgData name="Elisa  Zanchi" userId="f9eb7042-04be-4ffc-8ebe-9416af34f02a" providerId="ADAL" clId="{9D2E83D9-E276-4931-9D78-13151D6972F2}" dt="2023-05-24T11:17:48.980" v="8303" actId="1076"/>
          <ac:spMkLst>
            <pc:docMk/>
            <pc:sldMk cId="2440002710" sldId="268"/>
            <ac:spMk id="17" creationId="{7B6C76F6-1DA2-4573-8AD6-E911C32BC720}"/>
          </ac:spMkLst>
        </pc:spChg>
        <pc:spChg chg="add del mod">
          <ac:chgData name="Elisa  Zanchi" userId="f9eb7042-04be-4ffc-8ebe-9416af34f02a" providerId="ADAL" clId="{9D2E83D9-E276-4931-9D78-13151D6972F2}" dt="2023-05-23T08:53:42.861" v="2551" actId="21"/>
          <ac:spMkLst>
            <pc:docMk/>
            <pc:sldMk cId="2440002710" sldId="268"/>
            <ac:spMk id="25" creationId="{740D525A-61C9-E95E-357C-581F18D18EDE}"/>
          </ac:spMkLst>
        </pc:spChg>
        <pc:spChg chg="add del mod">
          <ac:chgData name="Elisa  Zanchi" userId="f9eb7042-04be-4ffc-8ebe-9416af34f02a" providerId="ADAL" clId="{9D2E83D9-E276-4931-9D78-13151D6972F2}" dt="2023-05-23T08:53:42.861" v="2551" actId="21"/>
          <ac:spMkLst>
            <pc:docMk/>
            <pc:sldMk cId="2440002710" sldId="268"/>
            <ac:spMk id="26" creationId="{F1602D2E-7676-3976-DB3A-1E1FACC040AE}"/>
          </ac:spMkLst>
        </pc:spChg>
        <pc:spChg chg="add del mod">
          <ac:chgData name="Elisa  Zanchi" userId="f9eb7042-04be-4ffc-8ebe-9416af34f02a" providerId="ADAL" clId="{9D2E83D9-E276-4931-9D78-13151D6972F2}" dt="2023-05-23T08:53:42.861" v="2551" actId="21"/>
          <ac:spMkLst>
            <pc:docMk/>
            <pc:sldMk cId="2440002710" sldId="268"/>
            <ac:spMk id="27" creationId="{8CA4A49F-74B5-9253-0957-22372BED1152}"/>
          </ac:spMkLst>
        </pc:spChg>
        <pc:spChg chg="add del mod">
          <ac:chgData name="Elisa  Zanchi" userId="f9eb7042-04be-4ffc-8ebe-9416af34f02a" providerId="ADAL" clId="{9D2E83D9-E276-4931-9D78-13151D6972F2}" dt="2023-05-23T08:53:58.029" v="2556" actId="21"/>
          <ac:spMkLst>
            <pc:docMk/>
            <pc:sldMk cId="2440002710" sldId="268"/>
            <ac:spMk id="28" creationId="{6641F72C-196A-17D8-25C6-2F86EF67CB72}"/>
          </ac:spMkLst>
        </pc:spChg>
        <pc:spChg chg="mod">
          <ac:chgData name="Elisa  Zanchi" userId="f9eb7042-04be-4ffc-8ebe-9416af34f02a" providerId="ADAL" clId="{9D2E83D9-E276-4931-9D78-13151D6972F2}" dt="2023-05-23T08:06:32.630" v="2219"/>
          <ac:spMkLst>
            <pc:docMk/>
            <pc:sldMk cId="2440002710" sldId="268"/>
            <ac:spMk id="31" creationId="{C271500F-2FEB-26F3-B68C-6E78E46AAFD6}"/>
          </ac:spMkLst>
        </pc:spChg>
        <pc:spChg chg="mod">
          <ac:chgData name="Elisa  Zanchi" userId="f9eb7042-04be-4ffc-8ebe-9416af34f02a" providerId="ADAL" clId="{9D2E83D9-E276-4931-9D78-13151D6972F2}" dt="2023-05-23T08:06:32.630" v="2219"/>
          <ac:spMkLst>
            <pc:docMk/>
            <pc:sldMk cId="2440002710" sldId="268"/>
            <ac:spMk id="32" creationId="{29B54C39-CA01-8BE1-FD8F-7372A6243F0B}"/>
          </ac:spMkLst>
        </pc:spChg>
        <pc:spChg chg="add del mod">
          <ac:chgData name="Elisa  Zanchi" userId="f9eb7042-04be-4ffc-8ebe-9416af34f02a" providerId="ADAL" clId="{9D2E83D9-E276-4931-9D78-13151D6972F2}" dt="2023-05-23T08:53:42.861" v="2551" actId="21"/>
          <ac:spMkLst>
            <pc:docMk/>
            <pc:sldMk cId="2440002710" sldId="268"/>
            <ac:spMk id="38" creationId="{170ED59C-BA7E-6E5A-4C31-3CFCD6FF4FDC}"/>
          </ac:spMkLst>
        </pc:spChg>
        <pc:spChg chg="add mod">
          <ac:chgData name="Elisa  Zanchi" userId="f9eb7042-04be-4ffc-8ebe-9416af34f02a" providerId="ADAL" clId="{9D2E83D9-E276-4931-9D78-13151D6972F2}" dt="2023-05-24T15:35:32.335" v="9367" actId="1076"/>
          <ac:spMkLst>
            <pc:docMk/>
            <pc:sldMk cId="2440002710" sldId="268"/>
            <ac:spMk id="39" creationId="{8F20EC2C-6FBA-C777-ED52-2717B20A2290}"/>
          </ac:spMkLst>
        </pc:spChg>
        <pc:spChg chg="mod">
          <ac:chgData name="Elisa  Zanchi" userId="f9eb7042-04be-4ffc-8ebe-9416af34f02a" providerId="ADAL" clId="{9D2E83D9-E276-4931-9D78-13151D6972F2}" dt="2023-05-23T08:54:58.609" v="2560"/>
          <ac:spMkLst>
            <pc:docMk/>
            <pc:sldMk cId="2440002710" sldId="268"/>
            <ac:spMk id="42" creationId="{E38F435E-136F-18CA-01E6-500C120FA9ED}"/>
          </ac:spMkLst>
        </pc:spChg>
        <pc:spChg chg="mod">
          <ac:chgData name="Elisa  Zanchi" userId="f9eb7042-04be-4ffc-8ebe-9416af34f02a" providerId="ADAL" clId="{9D2E83D9-E276-4931-9D78-13151D6972F2}" dt="2023-05-23T08:54:58.609" v="2560"/>
          <ac:spMkLst>
            <pc:docMk/>
            <pc:sldMk cId="2440002710" sldId="268"/>
            <ac:spMk id="43" creationId="{355E5CD9-C2B9-4B8B-1767-6F81C3938A92}"/>
          </ac:spMkLst>
        </pc:spChg>
        <pc:spChg chg="mod">
          <ac:chgData name="Elisa  Zanchi" userId="f9eb7042-04be-4ffc-8ebe-9416af34f02a" providerId="ADAL" clId="{9D2E83D9-E276-4931-9D78-13151D6972F2}" dt="2023-05-23T08:54:58.609" v="2560"/>
          <ac:spMkLst>
            <pc:docMk/>
            <pc:sldMk cId="2440002710" sldId="268"/>
            <ac:spMk id="44" creationId="{8178377D-5238-B9CA-C60C-CE56CFA46262}"/>
          </ac:spMkLst>
        </pc:spChg>
        <pc:spChg chg="add mod">
          <ac:chgData name="Elisa  Zanchi" userId="f9eb7042-04be-4ffc-8ebe-9416af34f02a" providerId="ADAL" clId="{9D2E83D9-E276-4931-9D78-13151D6972F2}" dt="2023-05-24T11:17:51.907" v="8304" actId="1076"/>
          <ac:spMkLst>
            <pc:docMk/>
            <pc:sldMk cId="2440002710" sldId="268"/>
            <ac:spMk id="48" creationId="{DB7A54A3-7099-9D10-39AC-2C9EDE209120}"/>
          </ac:spMkLst>
        </pc:spChg>
        <pc:spChg chg="add del mod">
          <ac:chgData name="Elisa  Zanchi" userId="f9eb7042-04be-4ffc-8ebe-9416af34f02a" providerId="ADAL" clId="{9D2E83D9-E276-4931-9D78-13151D6972F2}" dt="2023-05-23T08:58:29.788" v="2643" actId="478"/>
          <ac:spMkLst>
            <pc:docMk/>
            <pc:sldMk cId="2440002710" sldId="268"/>
            <ac:spMk id="49" creationId="{3722803E-A5AE-BB34-7393-F1417442EA4A}"/>
          </ac:spMkLst>
        </pc:spChg>
        <pc:spChg chg="add mod">
          <ac:chgData name="Elisa  Zanchi" userId="f9eb7042-04be-4ffc-8ebe-9416af34f02a" providerId="ADAL" clId="{9D2E83D9-E276-4931-9D78-13151D6972F2}" dt="2023-05-24T15:35:51.161" v="9371" actId="113"/>
          <ac:spMkLst>
            <pc:docMk/>
            <pc:sldMk cId="2440002710" sldId="268"/>
            <ac:spMk id="51" creationId="{5A9E70C2-DFEB-2043-F9CD-F9EBE39693C6}"/>
          </ac:spMkLst>
        </pc:spChg>
        <pc:spChg chg="add mod">
          <ac:chgData name="Elisa  Zanchi" userId="f9eb7042-04be-4ffc-8ebe-9416af34f02a" providerId="ADAL" clId="{9D2E83D9-E276-4931-9D78-13151D6972F2}" dt="2023-05-24T15:34:45.199" v="9361" actId="1076"/>
          <ac:spMkLst>
            <pc:docMk/>
            <pc:sldMk cId="2440002710" sldId="268"/>
            <ac:spMk id="52" creationId="{2242C343-03AC-B095-8B19-3FA3B961D840}"/>
          </ac:spMkLst>
        </pc:spChg>
        <pc:spChg chg="add mod">
          <ac:chgData name="Elisa  Zanchi" userId="f9eb7042-04be-4ffc-8ebe-9416af34f02a" providerId="ADAL" clId="{9D2E83D9-E276-4931-9D78-13151D6972F2}" dt="2023-05-23T16:02:50.108" v="8208" actId="1076"/>
          <ac:spMkLst>
            <pc:docMk/>
            <pc:sldMk cId="2440002710" sldId="268"/>
            <ac:spMk id="53" creationId="{3FBD5A55-8727-7A48-2297-267BF9C5F01F}"/>
          </ac:spMkLst>
        </pc:spChg>
        <pc:spChg chg="add mod">
          <ac:chgData name="Elisa  Zanchi" userId="f9eb7042-04be-4ffc-8ebe-9416af34f02a" providerId="ADAL" clId="{9D2E83D9-E276-4931-9D78-13151D6972F2}" dt="2023-05-23T12:49:46.112" v="5270"/>
          <ac:spMkLst>
            <pc:docMk/>
            <pc:sldMk cId="2440002710" sldId="268"/>
            <ac:spMk id="54" creationId="{4F169D46-0EE7-48E5-0B5B-DFF4F818137A}"/>
          </ac:spMkLst>
        </pc:spChg>
        <pc:spChg chg="add mod">
          <ac:chgData name="Elisa  Zanchi" userId="f9eb7042-04be-4ffc-8ebe-9416af34f02a" providerId="ADAL" clId="{9D2E83D9-E276-4931-9D78-13151D6972F2}" dt="2023-05-23T16:01:15.806" v="8196" actId="1076"/>
          <ac:spMkLst>
            <pc:docMk/>
            <pc:sldMk cId="2440002710" sldId="268"/>
            <ac:spMk id="57" creationId="{9FD4105E-09B1-A207-54BF-754060FC2698}"/>
          </ac:spMkLst>
        </pc:spChg>
        <pc:spChg chg="add mod">
          <ac:chgData name="Elisa  Zanchi" userId="f9eb7042-04be-4ffc-8ebe-9416af34f02a" providerId="ADAL" clId="{9D2E83D9-E276-4931-9D78-13151D6972F2}" dt="2023-05-23T16:00:03.972" v="8151"/>
          <ac:spMkLst>
            <pc:docMk/>
            <pc:sldMk cId="2440002710" sldId="268"/>
            <ac:spMk id="58" creationId="{11C07BE3-FD0C-E502-5F3A-4940DDB7D294}"/>
          </ac:spMkLst>
        </pc:spChg>
        <pc:spChg chg="add mod">
          <ac:chgData name="Elisa  Zanchi" userId="f9eb7042-04be-4ffc-8ebe-9416af34f02a" providerId="ADAL" clId="{9D2E83D9-E276-4931-9D78-13151D6972F2}" dt="2023-05-24T11:18:23.422" v="8308" actId="1582"/>
          <ac:spMkLst>
            <pc:docMk/>
            <pc:sldMk cId="2440002710" sldId="268"/>
            <ac:spMk id="59" creationId="{AB5C829C-3937-7002-5C02-8742C276ABE9}"/>
          </ac:spMkLst>
        </pc:spChg>
        <pc:grpChg chg="add del mod">
          <ac:chgData name="Elisa  Zanchi" userId="f9eb7042-04be-4ffc-8ebe-9416af34f02a" providerId="ADAL" clId="{9D2E83D9-E276-4931-9D78-13151D6972F2}" dt="2023-05-23T08:05:03.833" v="2207" actId="478"/>
          <ac:grpSpMkLst>
            <pc:docMk/>
            <pc:sldMk cId="2440002710" sldId="268"/>
            <ac:grpSpMk id="5" creationId="{8A643778-BD90-6456-87F0-7E6B0DF5CBC0}"/>
          </ac:grpSpMkLst>
        </pc:grpChg>
        <pc:grpChg chg="add del mod">
          <ac:chgData name="Elisa  Zanchi" userId="f9eb7042-04be-4ffc-8ebe-9416af34f02a" providerId="ADAL" clId="{9D2E83D9-E276-4931-9D78-13151D6972F2}" dt="2023-05-23T08:53:42.861" v="2551" actId="21"/>
          <ac:grpSpMkLst>
            <pc:docMk/>
            <pc:sldMk cId="2440002710" sldId="268"/>
            <ac:grpSpMk id="30" creationId="{EC88F401-63EC-5020-CABD-B73636BC0BF9}"/>
          </ac:grpSpMkLst>
        </pc:grpChg>
        <pc:grpChg chg="add del mod">
          <ac:chgData name="Elisa  Zanchi" userId="f9eb7042-04be-4ffc-8ebe-9416af34f02a" providerId="ADAL" clId="{9D2E83D9-E276-4931-9D78-13151D6972F2}" dt="2023-05-23T08:55:11.735" v="2561" actId="478"/>
          <ac:grpSpMkLst>
            <pc:docMk/>
            <pc:sldMk cId="2440002710" sldId="268"/>
            <ac:grpSpMk id="40" creationId="{C09F57AD-DF8C-8BE8-F6D2-C404512BCDF9}"/>
          </ac:grpSpMkLst>
        </pc:grpChg>
        <pc:picChg chg="add del mod">
          <ac:chgData name="Elisa  Zanchi" userId="f9eb7042-04be-4ffc-8ebe-9416af34f02a" providerId="ADAL" clId="{9D2E83D9-E276-4931-9D78-13151D6972F2}" dt="2023-05-24T16:26:18.454" v="9654" actId="478"/>
          <ac:picMkLst>
            <pc:docMk/>
            <pc:sldMk cId="2440002710" sldId="268"/>
            <ac:picMk id="3" creationId="{5B10A7FC-8DDD-5042-493E-9D90FEECF48B}"/>
          </ac:picMkLst>
        </pc:picChg>
        <pc:picChg chg="add mod modCrop">
          <ac:chgData name="Elisa  Zanchi" userId="f9eb7042-04be-4ffc-8ebe-9416af34f02a" providerId="ADAL" clId="{9D2E83D9-E276-4931-9D78-13151D6972F2}" dt="2023-05-24T16:27:48.046" v="9666" actId="1076"/>
          <ac:picMkLst>
            <pc:docMk/>
            <pc:sldMk cId="2440002710" sldId="268"/>
            <ac:picMk id="4" creationId="{3DF880AE-18DB-58FE-04D1-6323BEDB0EF5}"/>
          </ac:picMkLst>
        </pc:picChg>
        <pc:picChg chg="mod">
          <ac:chgData name="Elisa  Zanchi" userId="f9eb7042-04be-4ffc-8ebe-9416af34f02a" providerId="ADAL" clId="{9D2E83D9-E276-4931-9D78-13151D6972F2}" dt="2023-05-23T08:04:57.446" v="2202"/>
          <ac:picMkLst>
            <pc:docMk/>
            <pc:sldMk cId="2440002710" sldId="268"/>
            <ac:picMk id="9" creationId="{92037008-328A-0BEF-5C6D-45B26B1368CB}"/>
          </ac:picMkLst>
        </pc:picChg>
        <pc:picChg chg="add mod">
          <ac:chgData name="Elisa  Zanchi" userId="f9eb7042-04be-4ffc-8ebe-9416af34f02a" providerId="ADAL" clId="{9D2E83D9-E276-4931-9D78-13151D6972F2}" dt="2023-05-23T16:02:48.480" v="8207" actId="1076"/>
          <ac:picMkLst>
            <pc:docMk/>
            <pc:sldMk cId="2440002710" sldId="268"/>
            <ac:picMk id="23" creationId="{8FD4CE0F-2572-B435-D006-E9F118CA884A}"/>
          </ac:picMkLst>
        </pc:picChg>
        <pc:picChg chg="add del mod">
          <ac:chgData name="Elisa  Zanchi" userId="f9eb7042-04be-4ffc-8ebe-9416af34f02a" providerId="ADAL" clId="{9D2E83D9-E276-4931-9D78-13151D6972F2}" dt="2023-05-23T08:53:42.861" v="2551" actId="21"/>
          <ac:picMkLst>
            <pc:docMk/>
            <pc:sldMk cId="2440002710" sldId="268"/>
            <ac:picMk id="24" creationId="{C5F61F93-5CE4-B918-C6F8-7948F16D162F}"/>
          </ac:picMkLst>
        </pc:picChg>
        <pc:picChg chg="add del mod">
          <ac:chgData name="Elisa  Zanchi" userId="f9eb7042-04be-4ffc-8ebe-9416af34f02a" providerId="ADAL" clId="{9D2E83D9-E276-4931-9D78-13151D6972F2}" dt="2023-05-23T08:53:42.861" v="2551" actId="21"/>
          <ac:picMkLst>
            <pc:docMk/>
            <pc:sldMk cId="2440002710" sldId="268"/>
            <ac:picMk id="29" creationId="{27788456-23D2-6792-9BB5-62E25B0B7EFA}"/>
          </ac:picMkLst>
        </pc:picChg>
        <pc:picChg chg="add mod">
          <ac:chgData name="Elisa  Zanchi" userId="f9eb7042-04be-4ffc-8ebe-9416af34f02a" providerId="ADAL" clId="{9D2E83D9-E276-4931-9D78-13151D6972F2}" dt="2023-05-24T16:27:54.757" v="9667" actId="1076"/>
          <ac:picMkLst>
            <pc:docMk/>
            <pc:sldMk cId="2440002710" sldId="268"/>
            <ac:picMk id="35" creationId="{6E099779-DDB5-B74F-2068-D856E7BC4DFB}"/>
          </ac:picMkLst>
        </pc:picChg>
        <pc:picChg chg="add mod modCrop">
          <ac:chgData name="Elisa  Zanchi" userId="f9eb7042-04be-4ffc-8ebe-9416af34f02a" providerId="ADAL" clId="{9D2E83D9-E276-4931-9D78-13151D6972F2}" dt="2023-05-24T16:27:54.757" v="9667" actId="1076"/>
          <ac:picMkLst>
            <pc:docMk/>
            <pc:sldMk cId="2440002710" sldId="268"/>
            <ac:picMk id="36" creationId="{C099D942-80EB-46AF-49BD-2F21A70772EE}"/>
          </ac:picMkLst>
        </pc:picChg>
        <pc:picChg chg="add mod">
          <ac:chgData name="Elisa  Zanchi" userId="f9eb7042-04be-4ffc-8ebe-9416af34f02a" providerId="ADAL" clId="{9D2E83D9-E276-4931-9D78-13151D6972F2}" dt="2023-05-24T16:27:54.757" v="9667" actId="1076"/>
          <ac:picMkLst>
            <pc:docMk/>
            <pc:sldMk cId="2440002710" sldId="268"/>
            <ac:picMk id="37" creationId="{E517E07C-17E1-8DE0-C1B7-C3D223861092}"/>
          </ac:picMkLst>
        </pc:picChg>
        <pc:picChg chg="mod">
          <ac:chgData name="Elisa  Zanchi" userId="f9eb7042-04be-4ffc-8ebe-9416af34f02a" providerId="ADAL" clId="{9D2E83D9-E276-4931-9D78-13151D6972F2}" dt="2023-05-23T08:54:58.609" v="2560"/>
          <ac:picMkLst>
            <pc:docMk/>
            <pc:sldMk cId="2440002710" sldId="268"/>
            <ac:picMk id="41" creationId="{09B46A59-6752-5C7D-C50F-55C7B6C0F09B}"/>
          </ac:picMkLst>
        </pc:picChg>
        <pc:picChg chg="add mod ord">
          <ac:chgData name="Elisa  Zanchi" userId="f9eb7042-04be-4ffc-8ebe-9416af34f02a" providerId="ADAL" clId="{9D2E83D9-E276-4931-9D78-13151D6972F2}" dt="2023-05-23T16:02:51.068" v="8209" actId="1076"/>
          <ac:picMkLst>
            <pc:docMk/>
            <pc:sldMk cId="2440002710" sldId="268"/>
            <ac:picMk id="50" creationId="{9E6F9741-A020-C676-A3F7-6528E50C2B7E}"/>
          </ac:picMkLst>
        </pc:picChg>
        <pc:picChg chg="add del mod">
          <ac:chgData name="Elisa  Zanchi" userId="f9eb7042-04be-4ffc-8ebe-9416af34f02a" providerId="ADAL" clId="{9D2E83D9-E276-4931-9D78-13151D6972F2}" dt="2023-05-23T15:52:26.117" v="8007" actId="478"/>
          <ac:picMkLst>
            <pc:docMk/>
            <pc:sldMk cId="2440002710" sldId="268"/>
            <ac:picMk id="55" creationId="{971E0F26-E696-0677-5A61-E7C18316B156}"/>
          </ac:picMkLst>
        </pc:picChg>
        <pc:picChg chg="add mod">
          <ac:chgData name="Elisa  Zanchi" userId="f9eb7042-04be-4ffc-8ebe-9416af34f02a" providerId="ADAL" clId="{9D2E83D9-E276-4931-9D78-13151D6972F2}" dt="2023-05-24T16:27:54.757" v="9667" actId="1076"/>
          <ac:picMkLst>
            <pc:docMk/>
            <pc:sldMk cId="2440002710" sldId="268"/>
            <ac:picMk id="56" creationId="{6C098323-E834-24BC-6894-1D4ED6AF187E}"/>
          </ac:picMkLst>
        </pc:picChg>
        <pc:cxnChg chg="mod">
          <ac:chgData name="Elisa  Zanchi" userId="f9eb7042-04be-4ffc-8ebe-9416af34f02a" providerId="ADAL" clId="{9D2E83D9-E276-4931-9D78-13151D6972F2}" dt="2023-05-23T08:04:57.446" v="2202"/>
          <ac:cxnSpMkLst>
            <pc:docMk/>
            <pc:sldMk cId="2440002710" sldId="268"/>
            <ac:cxnSpMk id="18" creationId="{3A630540-EBAC-8117-A41C-A10830CB0C91}"/>
          </ac:cxnSpMkLst>
        </pc:cxnChg>
        <pc:cxnChg chg="mod">
          <ac:chgData name="Elisa  Zanchi" userId="f9eb7042-04be-4ffc-8ebe-9416af34f02a" providerId="ADAL" clId="{9D2E83D9-E276-4931-9D78-13151D6972F2}" dt="2023-05-23T08:04:57.446" v="2202"/>
          <ac:cxnSpMkLst>
            <pc:docMk/>
            <pc:sldMk cId="2440002710" sldId="268"/>
            <ac:cxnSpMk id="21" creationId="{09D27081-B7D7-6D37-F175-5CCA6EDACCAC}"/>
          </ac:cxnSpMkLst>
        </pc:cxnChg>
        <pc:cxnChg chg="mod">
          <ac:chgData name="Elisa  Zanchi" userId="f9eb7042-04be-4ffc-8ebe-9416af34f02a" providerId="ADAL" clId="{9D2E83D9-E276-4931-9D78-13151D6972F2}" dt="2023-05-23T08:05:03.833" v="2207" actId="478"/>
          <ac:cxnSpMkLst>
            <pc:docMk/>
            <pc:sldMk cId="2440002710" sldId="268"/>
            <ac:cxnSpMk id="22" creationId="{2843291A-DFFC-9911-437D-E0DC3DD04419}"/>
          </ac:cxnSpMkLst>
        </pc:cxnChg>
        <pc:cxnChg chg="mod">
          <ac:chgData name="Elisa  Zanchi" userId="f9eb7042-04be-4ffc-8ebe-9416af34f02a" providerId="ADAL" clId="{9D2E83D9-E276-4931-9D78-13151D6972F2}" dt="2023-05-23T08:06:32.630" v="2219"/>
          <ac:cxnSpMkLst>
            <pc:docMk/>
            <pc:sldMk cId="2440002710" sldId="268"/>
            <ac:cxnSpMk id="33" creationId="{65E8043C-C30E-1523-1A4E-897460166817}"/>
          </ac:cxnSpMkLst>
        </pc:cxnChg>
        <pc:cxnChg chg="mod">
          <ac:chgData name="Elisa  Zanchi" userId="f9eb7042-04be-4ffc-8ebe-9416af34f02a" providerId="ADAL" clId="{9D2E83D9-E276-4931-9D78-13151D6972F2}" dt="2023-05-23T08:06:32.630" v="2219"/>
          <ac:cxnSpMkLst>
            <pc:docMk/>
            <pc:sldMk cId="2440002710" sldId="268"/>
            <ac:cxnSpMk id="34" creationId="{03D8ED4B-5725-1CCB-512B-EED2817384A1}"/>
          </ac:cxnSpMkLst>
        </pc:cxnChg>
        <pc:cxnChg chg="mod">
          <ac:chgData name="Elisa  Zanchi" userId="f9eb7042-04be-4ffc-8ebe-9416af34f02a" providerId="ADAL" clId="{9D2E83D9-E276-4931-9D78-13151D6972F2}" dt="2023-05-23T08:54:58.609" v="2560"/>
          <ac:cxnSpMkLst>
            <pc:docMk/>
            <pc:sldMk cId="2440002710" sldId="268"/>
            <ac:cxnSpMk id="45" creationId="{6480A9BA-8B84-5536-51D9-25F7E5653889}"/>
          </ac:cxnSpMkLst>
        </pc:cxnChg>
        <pc:cxnChg chg="mod">
          <ac:chgData name="Elisa  Zanchi" userId="f9eb7042-04be-4ffc-8ebe-9416af34f02a" providerId="ADAL" clId="{9D2E83D9-E276-4931-9D78-13151D6972F2}" dt="2023-05-23T08:54:58.609" v="2560"/>
          <ac:cxnSpMkLst>
            <pc:docMk/>
            <pc:sldMk cId="2440002710" sldId="268"/>
            <ac:cxnSpMk id="46" creationId="{F6554472-81B6-8DD7-4ED6-5217D90C1DF7}"/>
          </ac:cxnSpMkLst>
        </pc:cxnChg>
        <pc:cxnChg chg="mod">
          <ac:chgData name="Elisa  Zanchi" userId="f9eb7042-04be-4ffc-8ebe-9416af34f02a" providerId="ADAL" clId="{9D2E83D9-E276-4931-9D78-13151D6972F2}" dt="2023-05-23T08:55:11.735" v="2561" actId="478"/>
          <ac:cxnSpMkLst>
            <pc:docMk/>
            <pc:sldMk cId="2440002710" sldId="268"/>
            <ac:cxnSpMk id="47" creationId="{6EB44916-DAC6-7913-C4B9-083883C6D961}"/>
          </ac:cxnSpMkLst>
        </pc:cxnChg>
      </pc:sldChg>
      <pc:sldChg chg="addSp delSp modSp add mod ord">
        <pc:chgData name="Elisa  Zanchi" userId="f9eb7042-04be-4ffc-8ebe-9416af34f02a" providerId="ADAL" clId="{9D2E83D9-E276-4931-9D78-13151D6972F2}" dt="2023-05-24T15:53:04.791" v="9520" actId="1076"/>
        <pc:sldMkLst>
          <pc:docMk/>
          <pc:sldMk cId="2504806890" sldId="269"/>
        </pc:sldMkLst>
        <pc:spChg chg="add mod">
          <ac:chgData name="Elisa  Zanchi" userId="f9eb7042-04be-4ffc-8ebe-9416af34f02a" providerId="ADAL" clId="{9D2E83D9-E276-4931-9D78-13151D6972F2}" dt="2023-05-24T11:29:02.606" v="8503"/>
          <ac:spMkLst>
            <pc:docMk/>
            <pc:sldMk cId="2504806890" sldId="269"/>
            <ac:spMk id="2" creationId="{B0773465-228D-B257-8ACD-08A318B5C851}"/>
          </ac:spMkLst>
        </pc:spChg>
        <pc:spChg chg="del">
          <ac:chgData name="Elisa  Zanchi" userId="f9eb7042-04be-4ffc-8ebe-9416af34f02a" providerId="ADAL" clId="{9D2E83D9-E276-4931-9D78-13151D6972F2}" dt="2023-05-23T12:49:55.701" v="5273" actId="478"/>
          <ac:spMkLst>
            <pc:docMk/>
            <pc:sldMk cId="2504806890" sldId="269"/>
            <ac:spMk id="2" creationId="{F6428D89-D44D-80AD-5F4C-17B80040B210}"/>
          </ac:spMkLst>
        </pc:spChg>
        <pc:spChg chg="add del mod">
          <ac:chgData name="Elisa  Zanchi" userId="f9eb7042-04be-4ffc-8ebe-9416af34f02a" providerId="ADAL" clId="{9D2E83D9-E276-4931-9D78-13151D6972F2}" dt="2023-05-22T19:35:37.002" v="1472"/>
          <ac:spMkLst>
            <pc:docMk/>
            <pc:sldMk cId="2504806890" sldId="269"/>
            <ac:spMk id="3" creationId="{222D06D3-5894-9394-BA68-6E4FCA389516}"/>
          </ac:spMkLst>
        </pc:spChg>
        <pc:spChg chg="add del mod">
          <ac:chgData name="Elisa  Zanchi" userId="f9eb7042-04be-4ffc-8ebe-9416af34f02a" providerId="ADAL" clId="{9D2E83D9-E276-4931-9D78-13151D6972F2}" dt="2023-05-24T11:29:02.246" v="8502" actId="478"/>
          <ac:spMkLst>
            <pc:docMk/>
            <pc:sldMk cId="2504806890" sldId="269"/>
            <ac:spMk id="4" creationId="{D1F55987-1382-9AA8-500B-AEA95BA2ED67}"/>
          </ac:spMkLst>
        </pc:spChg>
        <pc:spChg chg="add mod">
          <ac:chgData name="Elisa  Zanchi" userId="f9eb7042-04be-4ffc-8ebe-9416af34f02a" providerId="ADAL" clId="{9D2E83D9-E276-4931-9D78-13151D6972F2}" dt="2023-05-24T11:35:05.657" v="8612" actId="14100"/>
          <ac:spMkLst>
            <pc:docMk/>
            <pc:sldMk cId="2504806890" sldId="269"/>
            <ac:spMk id="5" creationId="{39C5D740-D560-FB19-7DF2-B9A879E48E4C}"/>
          </ac:spMkLst>
        </pc:spChg>
        <pc:spChg chg="add mod">
          <ac:chgData name="Elisa  Zanchi" userId="f9eb7042-04be-4ffc-8ebe-9416af34f02a" providerId="ADAL" clId="{9D2E83D9-E276-4931-9D78-13151D6972F2}" dt="2023-05-24T15:52:42.720" v="9516" actId="1076"/>
          <ac:spMkLst>
            <pc:docMk/>
            <pc:sldMk cId="2504806890" sldId="269"/>
            <ac:spMk id="9" creationId="{D6933083-2C15-83B6-D912-C5269E8479D4}"/>
          </ac:spMkLst>
        </pc:spChg>
        <pc:spChg chg="add mod">
          <ac:chgData name="Elisa  Zanchi" userId="f9eb7042-04be-4ffc-8ebe-9416af34f02a" providerId="ADAL" clId="{9D2E83D9-E276-4931-9D78-13151D6972F2}" dt="2023-05-24T15:52:47.627" v="9517" actId="1076"/>
          <ac:spMkLst>
            <pc:docMk/>
            <pc:sldMk cId="2504806890" sldId="269"/>
            <ac:spMk id="12" creationId="{F90546C8-B84C-41F7-E6B7-2FD9500D8F75}"/>
          </ac:spMkLst>
        </pc:spChg>
        <pc:spChg chg="add mod">
          <ac:chgData name="Elisa  Zanchi" userId="f9eb7042-04be-4ffc-8ebe-9416af34f02a" providerId="ADAL" clId="{9D2E83D9-E276-4931-9D78-13151D6972F2}" dt="2023-05-24T15:52:38.667" v="9514" actId="1076"/>
          <ac:spMkLst>
            <pc:docMk/>
            <pc:sldMk cId="2504806890" sldId="269"/>
            <ac:spMk id="15" creationId="{EDC48877-9F6A-C38E-D153-BD446DB2980A}"/>
          </ac:spMkLst>
        </pc:spChg>
        <pc:spChg chg="del">
          <ac:chgData name="Elisa  Zanchi" userId="f9eb7042-04be-4ffc-8ebe-9416af34f02a" providerId="ADAL" clId="{9D2E83D9-E276-4931-9D78-13151D6972F2}" dt="2023-05-22T19:35:38.621" v="1473" actId="478"/>
          <ac:spMkLst>
            <pc:docMk/>
            <pc:sldMk cId="2504806890" sldId="269"/>
            <ac:spMk id="16" creationId="{83716138-3144-4E79-B8A2-517EEE88CACA}"/>
          </ac:spMkLst>
        </pc:spChg>
        <pc:spChg chg="add mod">
          <ac:chgData name="Elisa  Zanchi" userId="f9eb7042-04be-4ffc-8ebe-9416af34f02a" providerId="ADAL" clId="{9D2E83D9-E276-4931-9D78-13151D6972F2}" dt="2023-05-23T09:04:44.892" v="2770" actId="1076"/>
          <ac:spMkLst>
            <pc:docMk/>
            <pc:sldMk cId="2504806890" sldId="269"/>
            <ac:spMk id="16" creationId="{BB9065F8-2B84-9297-540E-AB3BB39F1E45}"/>
          </ac:spMkLst>
        </pc:spChg>
        <pc:spChg chg="add mod">
          <ac:chgData name="Elisa  Zanchi" userId="f9eb7042-04be-4ffc-8ebe-9416af34f02a" providerId="ADAL" clId="{9D2E83D9-E276-4931-9D78-13151D6972F2}" dt="2023-05-24T15:52:47.627" v="9517" actId="1076"/>
          <ac:spMkLst>
            <pc:docMk/>
            <pc:sldMk cId="2504806890" sldId="269"/>
            <ac:spMk id="17" creationId="{4D0EE9DE-C3DB-AF6D-8D75-FAB0964F5209}"/>
          </ac:spMkLst>
        </pc:spChg>
        <pc:spChg chg="del">
          <ac:chgData name="Elisa  Zanchi" userId="f9eb7042-04be-4ffc-8ebe-9416af34f02a" providerId="ADAL" clId="{9D2E83D9-E276-4931-9D78-13151D6972F2}" dt="2023-05-23T09:02:51.751" v="2733" actId="478"/>
          <ac:spMkLst>
            <pc:docMk/>
            <pc:sldMk cId="2504806890" sldId="269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09:03:39.773" v="2753" actId="113"/>
          <ac:spMkLst>
            <pc:docMk/>
            <pc:sldMk cId="2504806890" sldId="269"/>
            <ac:spMk id="18" creationId="{161AEE5B-7F7F-F9EB-2FF9-361EA9B20174}"/>
          </ac:spMkLst>
        </pc:spChg>
        <pc:spChg chg="add mod">
          <ac:chgData name="Elisa  Zanchi" userId="f9eb7042-04be-4ffc-8ebe-9416af34f02a" providerId="ADAL" clId="{9D2E83D9-E276-4931-9D78-13151D6972F2}" dt="2023-05-24T15:52:19.187" v="9510" actId="1076"/>
          <ac:spMkLst>
            <pc:docMk/>
            <pc:sldMk cId="2504806890" sldId="269"/>
            <ac:spMk id="28" creationId="{2FF5CD5E-290A-56D1-E531-3D37683F776B}"/>
          </ac:spMkLst>
        </pc:spChg>
        <pc:spChg chg="add mod">
          <ac:chgData name="Elisa  Zanchi" userId="f9eb7042-04be-4ffc-8ebe-9416af34f02a" providerId="ADAL" clId="{9D2E83D9-E276-4931-9D78-13151D6972F2}" dt="2023-05-24T15:52:40.882" v="9515" actId="1076"/>
          <ac:spMkLst>
            <pc:docMk/>
            <pc:sldMk cId="2504806890" sldId="269"/>
            <ac:spMk id="30" creationId="{6729714D-AF50-4612-5CF0-623ACADEDCC6}"/>
          </ac:spMkLst>
        </pc:spChg>
        <pc:spChg chg="add mod">
          <ac:chgData name="Elisa  Zanchi" userId="f9eb7042-04be-4ffc-8ebe-9416af34f02a" providerId="ADAL" clId="{9D2E83D9-E276-4931-9D78-13151D6972F2}" dt="2023-05-24T15:52:08.350" v="9506" actId="255"/>
          <ac:spMkLst>
            <pc:docMk/>
            <pc:sldMk cId="2504806890" sldId="269"/>
            <ac:spMk id="31" creationId="{953F566F-5418-D52F-69FD-1D380E386B00}"/>
          </ac:spMkLst>
        </pc:spChg>
        <pc:spChg chg="add del mod">
          <ac:chgData name="Elisa  Zanchi" userId="f9eb7042-04be-4ffc-8ebe-9416af34f02a" providerId="ADAL" clId="{9D2E83D9-E276-4931-9D78-13151D6972F2}" dt="2023-05-24T15:43:49.142" v="9395" actId="478"/>
          <ac:spMkLst>
            <pc:docMk/>
            <pc:sldMk cId="2504806890" sldId="269"/>
            <ac:spMk id="32" creationId="{B2371C96-8DE6-F50A-C940-FF29FC6FAFDF}"/>
          </ac:spMkLst>
        </pc:spChg>
        <pc:spChg chg="add del mod">
          <ac:chgData name="Elisa  Zanchi" userId="f9eb7042-04be-4ffc-8ebe-9416af34f02a" providerId="ADAL" clId="{9D2E83D9-E276-4931-9D78-13151D6972F2}" dt="2023-05-24T15:50:41.721" v="9479" actId="478"/>
          <ac:spMkLst>
            <pc:docMk/>
            <pc:sldMk cId="2504806890" sldId="269"/>
            <ac:spMk id="33" creationId="{5933BCA3-535E-E3BB-4D5A-DE43998DAAC8}"/>
          </ac:spMkLst>
        </pc:spChg>
        <pc:spChg chg="add mod">
          <ac:chgData name="Elisa  Zanchi" userId="f9eb7042-04be-4ffc-8ebe-9416af34f02a" providerId="ADAL" clId="{9D2E83D9-E276-4931-9D78-13151D6972F2}" dt="2023-05-23T12:49:56" v="5274"/>
          <ac:spMkLst>
            <pc:docMk/>
            <pc:sldMk cId="2504806890" sldId="269"/>
            <ac:spMk id="34" creationId="{20899756-4EF0-607E-3F06-0501886DE6CF}"/>
          </ac:spMkLst>
        </pc:spChg>
        <pc:spChg chg="add mod">
          <ac:chgData name="Elisa  Zanchi" userId="f9eb7042-04be-4ffc-8ebe-9416af34f02a" providerId="ADAL" clId="{9D2E83D9-E276-4931-9D78-13151D6972F2}" dt="2023-05-24T15:53:04.791" v="9520" actId="1076"/>
          <ac:spMkLst>
            <pc:docMk/>
            <pc:sldMk cId="2504806890" sldId="269"/>
            <ac:spMk id="38" creationId="{6EEAA671-2486-2BFA-D0E9-D3238AB986F6}"/>
          </ac:spMkLst>
        </pc:spChg>
        <pc:picChg chg="add mod modCrop">
          <ac:chgData name="Elisa  Zanchi" userId="f9eb7042-04be-4ffc-8ebe-9416af34f02a" providerId="ADAL" clId="{9D2E83D9-E276-4931-9D78-13151D6972F2}" dt="2023-05-24T15:47:13.763" v="9440" actId="1076"/>
          <ac:picMkLst>
            <pc:docMk/>
            <pc:sldMk cId="2504806890" sldId="269"/>
            <ac:picMk id="3" creationId="{5C98D8EB-DCB9-333C-DB72-4657E58B48BB}"/>
          </ac:picMkLst>
        </pc:picChg>
        <pc:picChg chg="add del mod">
          <ac:chgData name="Elisa  Zanchi" userId="f9eb7042-04be-4ffc-8ebe-9416af34f02a" providerId="ADAL" clId="{9D2E83D9-E276-4931-9D78-13151D6972F2}" dt="2023-05-24T15:48:17.516" v="9460" actId="478"/>
          <ac:picMkLst>
            <pc:docMk/>
            <pc:sldMk cId="2504806890" sldId="269"/>
            <ac:picMk id="4" creationId="{ACBBAD90-3461-4AD9-F824-9D43D6959DA4}"/>
          </ac:picMkLst>
        </pc:picChg>
        <pc:picChg chg="add mod">
          <ac:chgData name="Elisa  Zanchi" userId="f9eb7042-04be-4ffc-8ebe-9416af34f02a" providerId="ADAL" clId="{9D2E83D9-E276-4931-9D78-13151D6972F2}" dt="2023-05-24T15:50:05.345" v="9472" actId="1076"/>
          <ac:picMkLst>
            <pc:docMk/>
            <pc:sldMk cId="2504806890" sldId="269"/>
            <ac:picMk id="11" creationId="{08127221-980B-ADCC-1B85-9130EE924F2B}"/>
          </ac:picMkLst>
        </pc:picChg>
        <pc:picChg chg="add del mod">
          <ac:chgData name="Elisa  Zanchi" userId="f9eb7042-04be-4ffc-8ebe-9416af34f02a" providerId="ADAL" clId="{9D2E83D9-E276-4931-9D78-13151D6972F2}" dt="2023-05-23T15:51:41.394" v="7990" actId="478"/>
          <ac:picMkLst>
            <pc:docMk/>
            <pc:sldMk cId="2504806890" sldId="269"/>
            <ac:picMk id="21" creationId="{650D81EC-7A93-7897-F857-6B8BCBD968A2}"/>
          </ac:picMkLst>
        </pc:picChg>
        <pc:picChg chg="add mod">
          <ac:chgData name="Elisa  Zanchi" userId="f9eb7042-04be-4ffc-8ebe-9416af34f02a" providerId="ADAL" clId="{9D2E83D9-E276-4931-9D78-13151D6972F2}" dt="2023-05-24T15:52:20.784" v="9511" actId="1076"/>
          <ac:picMkLst>
            <pc:docMk/>
            <pc:sldMk cId="2504806890" sldId="269"/>
            <ac:picMk id="21" creationId="{FAEE64E1-8C89-316B-22EA-91B4D75638BD}"/>
          </ac:picMkLst>
        </pc:picChg>
        <pc:picChg chg="add del mod">
          <ac:chgData name="Elisa  Zanchi" userId="f9eb7042-04be-4ffc-8ebe-9416af34f02a" providerId="ADAL" clId="{9D2E83D9-E276-4931-9D78-13151D6972F2}" dt="2023-05-23T15:51:42.607" v="7991" actId="478"/>
          <ac:picMkLst>
            <pc:docMk/>
            <pc:sldMk cId="2504806890" sldId="269"/>
            <ac:picMk id="22" creationId="{47DB5E6F-F6F8-1E60-2246-0D66E52BC04C}"/>
          </ac:picMkLst>
        </pc:picChg>
        <pc:picChg chg="add del mod">
          <ac:chgData name="Elisa  Zanchi" userId="f9eb7042-04be-4ffc-8ebe-9416af34f02a" providerId="ADAL" clId="{9D2E83D9-E276-4931-9D78-13151D6972F2}" dt="2023-05-23T15:51:47.741" v="7993" actId="478"/>
          <ac:picMkLst>
            <pc:docMk/>
            <pc:sldMk cId="2504806890" sldId="269"/>
            <ac:picMk id="23" creationId="{75F84C0D-40B5-32E5-3914-8420529B67D3}"/>
          </ac:picMkLst>
        </pc:picChg>
        <pc:picChg chg="add mod modCrop">
          <ac:chgData name="Elisa  Zanchi" userId="f9eb7042-04be-4ffc-8ebe-9416af34f02a" providerId="ADAL" clId="{9D2E83D9-E276-4931-9D78-13151D6972F2}" dt="2023-05-24T15:44:23.649" v="9401" actId="1076"/>
          <ac:picMkLst>
            <pc:docMk/>
            <pc:sldMk cId="2504806890" sldId="269"/>
            <ac:picMk id="24" creationId="{A0CC5FE8-7D28-42C3-ABD1-76F38EBF994E}"/>
          </ac:picMkLst>
        </pc:picChg>
        <pc:picChg chg="add mod">
          <ac:chgData name="Elisa  Zanchi" userId="f9eb7042-04be-4ffc-8ebe-9416af34f02a" providerId="ADAL" clId="{9D2E83D9-E276-4931-9D78-13151D6972F2}" dt="2023-05-24T15:52:04.238" v="9504" actId="1076"/>
          <ac:picMkLst>
            <pc:docMk/>
            <pc:sldMk cId="2504806890" sldId="269"/>
            <ac:picMk id="29" creationId="{9AE89546-3FEC-B286-F77D-96C9326CD56B}"/>
          </ac:picMkLst>
        </pc:picChg>
        <pc:picChg chg="add del mod">
          <ac:chgData name="Elisa  Zanchi" userId="f9eb7042-04be-4ffc-8ebe-9416af34f02a" providerId="ADAL" clId="{9D2E83D9-E276-4931-9D78-13151D6972F2}" dt="2023-05-24T15:50:25.707" v="9477" actId="478"/>
          <ac:picMkLst>
            <pc:docMk/>
            <pc:sldMk cId="2504806890" sldId="269"/>
            <ac:picMk id="35" creationId="{4BE26E31-7DEA-42E6-FB37-066616AA1FBF}"/>
          </ac:picMkLst>
        </pc:picChg>
        <pc:picChg chg="add mod">
          <ac:chgData name="Elisa  Zanchi" userId="f9eb7042-04be-4ffc-8ebe-9416af34f02a" providerId="ADAL" clId="{9D2E83D9-E276-4931-9D78-13151D6972F2}" dt="2023-05-24T15:51:16.326" v="9486" actId="14100"/>
          <ac:picMkLst>
            <pc:docMk/>
            <pc:sldMk cId="2504806890" sldId="269"/>
            <ac:picMk id="36" creationId="{1D1F56DE-E88D-F4E9-54C7-C5DCAB6781BB}"/>
          </ac:picMkLst>
        </pc:picChg>
        <pc:picChg chg="add mod">
          <ac:chgData name="Elisa  Zanchi" userId="f9eb7042-04be-4ffc-8ebe-9416af34f02a" providerId="ADAL" clId="{9D2E83D9-E276-4931-9D78-13151D6972F2}" dt="2023-05-24T15:51:19.095" v="9487" actId="14100"/>
          <ac:picMkLst>
            <pc:docMk/>
            <pc:sldMk cId="2504806890" sldId="269"/>
            <ac:picMk id="37" creationId="{FAEDB3FC-10EA-C076-AB9B-9087D92082E9}"/>
          </ac:picMkLst>
        </pc:picChg>
        <pc:picChg chg="add mod">
          <ac:chgData name="Elisa  Zanchi" userId="f9eb7042-04be-4ffc-8ebe-9416af34f02a" providerId="ADAL" clId="{9D2E83D9-E276-4931-9D78-13151D6972F2}" dt="2023-05-23T15:51:36.612" v="7989"/>
          <ac:picMkLst>
            <pc:docMk/>
            <pc:sldMk cId="2504806890" sldId="269"/>
            <ac:picMk id="40" creationId="{09FFF373-4C1E-80AE-3249-02C57FBC5FEF}"/>
          </ac:picMkLst>
        </pc:picChg>
        <pc:picChg chg="add mod">
          <ac:chgData name="Elisa  Zanchi" userId="f9eb7042-04be-4ffc-8ebe-9416af34f02a" providerId="ADAL" clId="{9D2E83D9-E276-4931-9D78-13151D6972F2}" dt="2023-05-23T15:51:36.612" v="7989"/>
          <ac:picMkLst>
            <pc:docMk/>
            <pc:sldMk cId="2504806890" sldId="269"/>
            <ac:picMk id="41" creationId="{9F27639E-FABF-9779-CB49-7D14E9346AFF}"/>
          </ac:picMkLst>
        </pc:picChg>
        <pc:cxnChg chg="add mod">
          <ac:chgData name="Elisa  Zanchi" userId="f9eb7042-04be-4ffc-8ebe-9416af34f02a" providerId="ADAL" clId="{9D2E83D9-E276-4931-9D78-13151D6972F2}" dt="2023-05-24T15:44:31.217" v="9404" actId="14100"/>
          <ac:cxnSpMkLst>
            <pc:docMk/>
            <pc:sldMk cId="2504806890" sldId="269"/>
            <ac:cxnSpMk id="26" creationId="{D18D716A-F74D-8067-C2B2-9C5B3A316D8E}"/>
          </ac:cxnSpMkLst>
        </pc:cxnChg>
        <pc:cxnChg chg="add mod">
          <ac:chgData name="Elisa  Zanchi" userId="f9eb7042-04be-4ffc-8ebe-9416af34f02a" providerId="ADAL" clId="{9D2E83D9-E276-4931-9D78-13151D6972F2}" dt="2023-05-24T15:44:29.065" v="9403" actId="14100"/>
          <ac:cxnSpMkLst>
            <pc:docMk/>
            <pc:sldMk cId="2504806890" sldId="269"/>
            <ac:cxnSpMk id="27" creationId="{CB056359-3143-A461-05AA-FC0F1EFB9D6E}"/>
          </ac:cxnSpMkLst>
        </pc:cxnChg>
      </pc:sldChg>
      <pc:sldChg chg="addSp delSp modSp add mod ord">
        <pc:chgData name="Elisa  Zanchi" userId="f9eb7042-04be-4ffc-8ebe-9416af34f02a" providerId="ADAL" clId="{9D2E83D9-E276-4931-9D78-13151D6972F2}" dt="2023-05-24T16:16:16.884" v="9633" actId="1076"/>
        <pc:sldMkLst>
          <pc:docMk/>
          <pc:sldMk cId="1040028354" sldId="270"/>
        </pc:sldMkLst>
        <pc:spChg chg="del">
          <ac:chgData name="Elisa  Zanchi" userId="f9eb7042-04be-4ffc-8ebe-9416af34f02a" providerId="ADAL" clId="{9D2E83D9-E276-4931-9D78-13151D6972F2}" dt="2023-05-23T12:49:51.335" v="5271" actId="478"/>
          <ac:spMkLst>
            <pc:docMk/>
            <pc:sldMk cId="1040028354" sldId="270"/>
            <ac:spMk id="2" creationId="{F6428D89-D44D-80AD-5F4C-17B80040B210}"/>
          </ac:spMkLst>
        </pc:spChg>
        <pc:spChg chg="mod">
          <ac:chgData name="Elisa  Zanchi" userId="f9eb7042-04be-4ffc-8ebe-9416af34f02a" providerId="ADAL" clId="{9D2E83D9-E276-4931-9D78-13151D6972F2}" dt="2023-05-24T11:28:56.445" v="8501" actId="20577"/>
          <ac:spMkLst>
            <pc:docMk/>
            <pc:sldMk cId="1040028354" sldId="270"/>
            <ac:spMk id="4" creationId="{D1F55987-1382-9AA8-500B-AEA95BA2ED67}"/>
          </ac:spMkLst>
        </pc:spChg>
        <pc:spChg chg="add mod">
          <ac:chgData name="Elisa  Zanchi" userId="f9eb7042-04be-4ffc-8ebe-9416af34f02a" providerId="ADAL" clId="{9D2E83D9-E276-4931-9D78-13151D6972F2}" dt="2023-05-23T15:37:21.008" v="7938" actId="1076"/>
          <ac:spMkLst>
            <pc:docMk/>
            <pc:sldMk cId="1040028354" sldId="270"/>
            <ac:spMk id="5" creationId="{7EF1FB8F-1AE2-9260-1651-01DC188FB685}"/>
          </ac:spMkLst>
        </pc:spChg>
        <pc:spChg chg="add mod">
          <ac:chgData name="Elisa  Zanchi" userId="f9eb7042-04be-4ffc-8ebe-9416af34f02a" providerId="ADAL" clId="{9D2E83D9-E276-4931-9D78-13151D6972F2}" dt="2023-05-24T15:37:02.995" v="9378" actId="1076"/>
          <ac:spMkLst>
            <pc:docMk/>
            <pc:sldMk cId="1040028354" sldId="270"/>
            <ac:spMk id="9" creationId="{CD676E39-E05D-9DB0-954B-F5E3E6C65C5A}"/>
          </ac:spMkLst>
        </pc:spChg>
        <pc:spChg chg="add del mod">
          <ac:chgData name="Elisa  Zanchi" userId="f9eb7042-04be-4ffc-8ebe-9416af34f02a" providerId="ADAL" clId="{9D2E83D9-E276-4931-9D78-13151D6972F2}" dt="2023-05-23T14:11:58.258" v="6879" actId="478"/>
          <ac:spMkLst>
            <pc:docMk/>
            <pc:sldMk cId="1040028354" sldId="270"/>
            <ac:spMk id="11" creationId="{66FD23FE-2E60-78F7-864C-6D7394C54CCB}"/>
          </ac:spMkLst>
        </pc:spChg>
        <pc:spChg chg="mod">
          <ac:chgData name="Elisa  Zanchi" userId="f9eb7042-04be-4ffc-8ebe-9416af34f02a" providerId="ADAL" clId="{9D2E83D9-E276-4931-9D78-13151D6972F2}" dt="2023-05-23T09:06:38.352" v="2829" actId="403"/>
          <ac:spMkLst>
            <pc:docMk/>
            <pc:sldMk cId="1040028354" sldId="270"/>
            <ac:spMk id="16" creationId="{0A67F9DF-AC8C-1F45-5C2F-42951F7E71FF}"/>
          </ac:spMkLst>
        </pc:spChg>
        <pc:spChg chg="del">
          <ac:chgData name="Elisa  Zanchi" userId="f9eb7042-04be-4ffc-8ebe-9416af34f02a" providerId="ADAL" clId="{9D2E83D9-E276-4931-9D78-13151D6972F2}" dt="2023-05-23T08:59:44.274" v="2655" actId="478"/>
          <ac:spMkLst>
            <pc:docMk/>
            <pc:sldMk cId="1040028354" sldId="270"/>
            <ac:spMk id="17" creationId="{7B6C76F6-1DA2-4573-8AD6-E911C32BC720}"/>
          </ac:spMkLst>
        </pc:spChg>
        <pc:spChg chg="mod">
          <ac:chgData name="Elisa  Zanchi" userId="f9eb7042-04be-4ffc-8ebe-9416af34f02a" providerId="ADAL" clId="{9D2E83D9-E276-4931-9D78-13151D6972F2}" dt="2023-05-23T09:06:36.293" v="2828" actId="1076"/>
          <ac:spMkLst>
            <pc:docMk/>
            <pc:sldMk cId="1040028354" sldId="270"/>
            <ac:spMk id="18" creationId="{F950F6EA-F304-63B1-80DF-6B6A3475AE52}"/>
          </ac:spMkLst>
        </pc:spChg>
        <pc:spChg chg="add del mod">
          <ac:chgData name="Elisa  Zanchi" userId="f9eb7042-04be-4ffc-8ebe-9416af34f02a" providerId="ADAL" clId="{9D2E83D9-E276-4931-9D78-13151D6972F2}" dt="2023-05-23T09:02:18.382" v="2727" actId="478"/>
          <ac:spMkLst>
            <pc:docMk/>
            <pc:sldMk cId="1040028354" sldId="270"/>
            <ac:spMk id="23" creationId="{491F37C9-A6B2-494D-4362-7C308037EFAE}"/>
          </ac:spMkLst>
        </pc:spChg>
        <pc:spChg chg="add mod">
          <ac:chgData name="Elisa  Zanchi" userId="f9eb7042-04be-4ffc-8ebe-9416af34f02a" providerId="ADAL" clId="{9D2E83D9-E276-4931-9D78-13151D6972F2}" dt="2023-05-23T15:40:00.481" v="7962" actId="1076"/>
          <ac:spMkLst>
            <pc:docMk/>
            <pc:sldMk cId="1040028354" sldId="270"/>
            <ac:spMk id="24" creationId="{749BF160-51A3-D0EF-43E3-0A63FC281E36}"/>
          </ac:spMkLst>
        </pc:spChg>
        <pc:spChg chg="add mod">
          <ac:chgData name="Elisa  Zanchi" userId="f9eb7042-04be-4ffc-8ebe-9416af34f02a" providerId="ADAL" clId="{9D2E83D9-E276-4931-9D78-13151D6972F2}" dt="2023-05-24T11:36:44.109" v="8647" actId="113"/>
          <ac:spMkLst>
            <pc:docMk/>
            <pc:sldMk cId="1040028354" sldId="270"/>
            <ac:spMk id="29" creationId="{DD43B7FB-340F-C830-3394-74C0C981928E}"/>
          </ac:spMkLst>
        </pc:spChg>
        <pc:spChg chg="add mod">
          <ac:chgData name="Elisa  Zanchi" userId="f9eb7042-04be-4ffc-8ebe-9416af34f02a" providerId="ADAL" clId="{9D2E83D9-E276-4931-9D78-13151D6972F2}" dt="2023-05-24T16:16:13.827" v="9632" actId="1076"/>
          <ac:spMkLst>
            <pc:docMk/>
            <pc:sldMk cId="1040028354" sldId="270"/>
            <ac:spMk id="30" creationId="{036721E9-18F0-72BD-4BCA-F5BE73559F1A}"/>
          </ac:spMkLst>
        </pc:spChg>
        <pc:spChg chg="add mod">
          <ac:chgData name="Elisa  Zanchi" userId="f9eb7042-04be-4ffc-8ebe-9416af34f02a" providerId="ADAL" clId="{9D2E83D9-E276-4931-9D78-13151D6972F2}" dt="2023-05-24T11:25:51.681" v="8453" actId="1076"/>
          <ac:spMkLst>
            <pc:docMk/>
            <pc:sldMk cId="1040028354" sldId="270"/>
            <ac:spMk id="33" creationId="{B7A6DCF8-60DC-1710-2E85-E95BB92E22F4}"/>
          </ac:spMkLst>
        </pc:spChg>
        <pc:spChg chg="add mod">
          <ac:chgData name="Elisa  Zanchi" userId="f9eb7042-04be-4ffc-8ebe-9416af34f02a" providerId="ADAL" clId="{9D2E83D9-E276-4931-9D78-13151D6972F2}" dt="2023-05-23T12:49:51.854" v="5272"/>
          <ac:spMkLst>
            <pc:docMk/>
            <pc:sldMk cId="1040028354" sldId="270"/>
            <ac:spMk id="34" creationId="{6A3C54F6-67A1-7A67-24E1-F9CD5C7F2E73}"/>
          </ac:spMkLst>
        </pc:spChg>
        <pc:spChg chg="add mod ord">
          <ac:chgData name="Elisa  Zanchi" userId="f9eb7042-04be-4ffc-8ebe-9416af34f02a" providerId="ADAL" clId="{9D2E83D9-E276-4931-9D78-13151D6972F2}" dt="2023-05-24T16:08:21.346" v="9627" actId="14100"/>
          <ac:spMkLst>
            <pc:docMk/>
            <pc:sldMk cId="1040028354" sldId="270"/>
            <ac:spMk id="35" creationId="{77FC4657-6273-4B05-515A-F89036BFC936}"/>
          </ac:spMkLst>
        </pc:spChg>
        <pc:spChg chg="mod">
          <ac:chgData name="Elisa  Zanchi" userId="f9eb7042-04be-4ffc-8ebe-9416af34f02a" providerId="ADAL" clId="{9D2E83D9-E276-4931-9D78-13151D6972F2}" dt="2023-05-24T15:38:57.402" v="9386" actId="1076"/>
          <ac:spMkLst>
            <pc:docMk/>
            <pc:sldMk cId="1040028354" sldId="270"/>
            <ac:spMk id="38" creationId="{F4D32460-9FBD-1102-D125-7994844C691C}"/>
          </ac:spMkLst>
        </pc:spChg>
        <pc:spChg chg="mod">
          <ac:chgData name="Elisa  Zanchi" userId="f9eb7042-04be-4ffc-8ebe-9416af34f02a" providerId="ADAL" clId="{9D2E83D9-E276-4931-9D78-13151D6972F2}" dt="2023-05-24T15:37:17.545" v="9382" actId="1076"/>
          <ac:spMkLst>
            <pc:docMk/>
            <pc:sldMk cId="1040028354" sldId="270"/>
            <ac:spMk id="39" creationId="{579B9DA8-E9B5-454B-800F-F83666599C6E}"/>
          </ac:spMkLst>
        </pc:spChg>
        <pc:grpChg chg="add mod">
          <ac:chgData name="Elisa  Zanchi" userId="f9eb7042-04be-4ffc-8ebe-9416af34f02a" providerId="ADAL" clId="{9D2E83D9-E276-4931-9D78-13151D6972F2}" dt="2023-05-23T08:59:51.880" v="2657" actId="164"/>
          <ac:grpSpMkLst>
            <pc:docMk/>
            <pc:sldMk cId="1040028354" sldId="270"/>
            <ac:grpSpMk id="15" creationId="{5BFEE536-6BC5-D066-96B9-DEC5BEB4A34C}"/>
          </ac:grpSpMkLst>
        </pc:grpChg>
        <pc:grpChg chg="add del mod">
          <ac:chgData name="Elisa  Zanchi" userId="f9eb7042-04be-4ffc-8ebe-9416af34f02a" providerId="ADAL" clId="{9D2E83D9-E276-4931-9D78-13151D6972F2}" dt="2023-05-23T15:38:21.365" v="7945" actId="478"/>
          <ac:grpSpMkLst>
            <pc:docMk/>
            <pc:sldMk cId="1040028354" sldId="270"/>
            <ac:grpSpMk id="32" creationId="{0CCF5A87-DC05-E2D9-B98A-D231DC60EACE}"/>
          </ac:grpSpMkLst>
        </pc:grpChg>
        <pc:grpChg chg="add mod">
          <ac:chgData name="Elisa  Zanchi" userId="f9eb7042-04be-4ffc-8ebe-9416af34f02a" providerId="ADAL" clId="{9D2E83D9-E276-4931-9D78-13151D6972F2}" dt="2023-05-23T15:38:39.863" v="7948" actId="164"/>
          <ac:grpSpMkLst>
            <pc:docMk/>
            <pc:sldMk cId="1040028354" sldId="270"/>
            <ac:grpSpMk id="37" creationId="{EEEA1983-1757-20FD-6854-72B948AF0841}"/>
          </ac:grpSpMkLst>
        </pc:grpChg>
        <pc:grpChg chg="add mod">
          <ac:chgData name="Elisa  Zanchi" userId="f9eb7042-04be-4ffc-8ebe-9416af34f02a" providerId="ADAL" clId="{9D2E83D9-E276-4931-9D78-13151D6972F2}" dt="2023-05-24T15:38:52.933" v="9384" actId="1076"/>
          <ac:grpSpMkLst>
            <pc:docMk/>
            <pc:sldMk cId="1040028354" sldId="270"/>
            <ac:grpSpMk id="42" creationId="{41CA966E-8E62-3A82-AFBA-A5B8F03C5833}"/>
          </ac:grpSpMkLst>
        </pc:grpChg>
        <pc:picChg chg="add mod">
          <ac:chgData name="Elisa  Zanchi" userId="f9eb7042-04be-4ffc-8ebe-9416af34f02a" providerId="ADAL" clId="{9D2E83D9-E276-4931-9D78-13151D6972F2}" dt="2023-05-24T11:28:34.809" v="8498"/>
          <ac:picMkLst>
            <pc:docMk/>
            <pc:sldMk cId="1040028354" sldId="270"/>
            <ac:picMk id="2" creationId="{E52208F9-315F-A72D-6A8B-7033AA2E898A}"/>
          </ac:picMkLst>
        </pc:picChg>
        <pc:picChg chg="add mod">
          <ac:chgData name="Elisa  Zanchi" userId="f9eb7042-04be-4ffc-8ebe-9416af34f02a" providerId="ADAL" clId="{9D2E83D9-E276-4931-9D78-13151D6972F2}" dt="2023-05-24T16:03:39.879" v="9626" actId="1076"/>
          <ac:picMkLst>
            <pc:docMk/>
            <pc:sldMk cId="1040028354" sldId="270"/>
            <ac:picMk id="3" creationId="{E14ECEF6-94DB-8378-33D6-17E3A4920872}"/>
          </ac:picMkLst>
        </pc:picChg>
        <pc:picChg chg="add del mod">
          <ac:chgData name="Elisa  Zanchi" userId="f9eb7042-04be-4ffc-8ebe-9416af34f02a" providerId="ADAL" clId="{9D2E83D9-E276-4931-9D78-13151D6972F2}" dt="2023-05-24T16:02:31.525" v="9616" actId="478"/>
          <ac:picMkLst>
            <pc:docMk/>
            <pc:sldMk cId="1040028354" sldId="270"/>
            <ac:picMk id="5" creationId="{CD153824-0049-0374-9CA6-78A3D8378B62}"/>
          </ac:picMkLst>
        </pc:picChg>
        <pc:picChg chg="add mod">
          <ac:chgData name="Elisa  Zanchi" userId="f9eb7042-04be-4ffc-8ebe-9416af34f02a" providerId="ADAL" clId="{9D2E83D9-E276-4931-9D78-13151D6972F2}" dt="2023-05-24T16:16:16.884" v="9633" actId="1076"/>
          <ac:picMkLst>
            <pc:docMk/>
            <pc:sldMk cId="1040028354" sldId="270"/>
            <ac:picMk id="11" creationId="{CAB8DAA8-4474-1493-A906-D36C85FF7AE0}"/>
          </ac:picMkLst>
        </pc:picChg>
        <pc:picChg chg="add mod">
          <ac:chgData name="Elisa  Zanchi" userId="f9eb7042-04be-4ffc-8ebe-9416af34f02a" providerId="ADAL" clId="{9D2E83D9-E276-4931-9D78-13151D6972F2}" dt="2023-05-23T15:36:46.674" v="7928" actId="14100"/>
          <ac:picMkLst>
            <pc:docMk/>
            <pc:sldMk cId="1040028354" sldId="270"/>
            <ac:picMk id="12" creationId="{80F03AF1-86C6-46BB-5F0A-5874FE4ABAF4}"/>
          </ac:picMkLst>
        </pc:picChg>
        <pc:picChg chg="add del mod">
          <ac:chgData name="Elisa  Zanchi" userId="f9eb7042-04be-4ffc-8ebe-9416af34f02a" providerId="ADAL" clId="{9D2E83D9-E276-4931-9D78-13151D6972F2}" dt="2023-05-24T11:28:40.091" v="8499" actId="478"/>
          <ac:picMkLst>
            <pc:docMk/>
            <pc:sldMk cId="1040028354" sldId="270"/>
            <ac:picMk id="25" creationId="{0F9D13AE-C1A0-5934-FDF3-CAF6D1A850C8}"/>
          </ac:picMkLst>
        </pc:picChg>
        <pc:picChg chg="add del mod">
          <ac:chgData name="Elisa  Zanchi" userId="f9eb7042-04be-4ffc-8ebe-9416af34f02a" providerId="ADAL" clId="{9D2E83D9-E276-4931-9D78-13151D6972F2}" dt="2023-05-24T11:28:22.653" v="8497" actId="478"/>
          <ac:picMkLst>
            <pc:docMk/>
            <pc:sldMk cId="1040028354" sldId="270"/>
            <ac:picMk id="26" creationId="{6DAC662F-D2AE-65B1-31FB-DD95AB77EE66}"/>
          </ac:picMkLst>
        </pc:picChg>
        <pc:picChg chg="add mod">
          <ac:chgData name="Elisa  Zanchi" userId="f9eb7042-04be-4ffc-8ebe-9416af34f02a" providerId="ADAL" clId="{9D2E83D9-E276-4931-9D78-13151D6972F2}" dt="2023-05-24T11:28:44.647" v="8500" actId="1076"/>
          <ac:picMkLst>
            <pc:docMk/>
            <pc:sldMk cId="1040028354" sldId="270"/>
            <ac:picMk id="27" creationId="{68EC326C-D1FC-3FF7-BFB0-49DE31EEA4F2}"/>
          </ac:picMkLst>
        </pc:picChg>
        <pc:picChg chg="add del">
          <ac:chgData name="Elisa  Zanchi" userId="f9eb7042-04be-4ffc-8ebe-9416af34f02a" providerId="ADAL" clId="{9D2E83D9-E276-4931-9D78-13151D6972F2}" dt="2023-05-23T08:59:37.771" v="2653"/>
          <ac:picMkLst>
            <pc:docMk/>
            <pc:sldMk cId="1040028354" sldId="270"/>
            <ac:picMk id="28" creationId="{1E9BB8F6-05B0-3F56-53A5-11BD393D4DA6}"/>
          </ac:picMkLst>
        </pc:picChg>
        <pc:picChg chg="add del mod">
          <ac:chgData name="Elisa  Zanchi" userId="f9eb7042-04be-4ffc-8ebe-9416af34f02a" providerId="ADAL" clId="{9D2E83D9-E276-4931-9D78-13151D6972F2}" dt="2023-05-24T16:03:24.904" v="9619" actId="478"/>
          <ac:picMkLst>
            <pc:docMk/>
            <pc:sldMk cId="1040028354" sldId="270"/>
            <ac:picMk id="31" creationId="{E4F9C338-8AC6-47AB-2B0D-83A02CECE90D}"/>
          </ac:picMkLst>
        </pc:picChg>
        <pc:picChg chg="add mod modCrop">
          <ac:chgData name="Elisa  Zanchi" userId="f9eb7042-04be-4ffc-8ebe-9416af34f02a" providerId="ADAL" clId="{9D2E83D9-E276-4931-9D78-13151D6972F2}" dt="2023-05-23T15:39:55.269" v="7960" actId="1076"/>
          <ac:picMkLst>
            <pc:docMk/>
            <pc:sldMk cId="1040028354" sldId="270"/>
            <ac:picMk id="36" creationId="{83C35962-A99E-7398-E476-271DCA77F514}"/>
          </ac:picMkLst>
        </pc:picChg>
        <pc:cxnChg chg="mod">
          <ac:chgData name="Elisa  Zanchi" userId="f9eb7042-04be-4ffc-8ebe-9416af34f02a" providerId="ADAL" clId="{9D2E83D9-E276-4931-9D78-13151D6972F2}" dt="2023-05-23T08:53:45.059" v="2552"/>
          <ac:cxnSpMkLst>
            <pc:docMk/>
            <pc:sldMk cId="1040028354" sldId="270"/>
            <ac:cxnSpMk id="21" creationId="{61F62AC5-FB60-61D5-624E-D60236CCCFBB}"/>
          </ac:cxnSpMkLst>
        </pc:cxnChg>
        <pc:cxnChg chg="mod">
          <ac:chgData name="Elisa  Zanchi" userId="f9eb7042-04be-4ffc-8ebe-9416af34f02a" providerId="ADAL" clId="{9D2E83D9-E276-4931-9D78-13151D6972F2}" dt="2023-05-23T08:53:45.059" v="2552"/>
          <ac:cxnSpMkLst>
            <pc:docMk/>
            <pc:sldMk cId="1040028354" sldId="270"/>
            <ac:cxnSpMk id="22" creationId="{2E4FC106-3E3E-F061-9EBF-7ED00DD06211}"/>
          </ac:cxnSpMkLst>
        </pc:cxnChg>
        <pc:cxnChg chg="mod">
          <ac:chgData name="Elisa  Zanchi" userId="f9eb7042-04be-4ffc-8ebe-9416af34f02a" providerId="ADAL" clId="{9D2E83D9-E276-4931-9D78-13151D6972F2}" dt="2023-05-24T15:37:15.619" v="9381" actId="1076"/>
          <ac:cxnSpMkLst>
            <pc:docMk/>
            <pc:sldMk cId="1040028354" sldId="270"/>
            <ac:cxnSpMk id="40" creationId="{7AC8BDDB-8DCF-1083-3BF8-FFC7B83C9B18}"/>
          </ac:cxnSpMkLst>
        </pc:cxnChg>
        <pc:cxnChg chg="mod">
          <ac:chgData name="Elisa  Zanchi" userId="f9eb7042-04be-4ffc-8ebe-9416af34f02a" providerId="ADAL" clId="{9D2E83D9-E276-4931-9D78-13151D6972F2}" dt="2023-05-24T15:38:55.069" v="9385" actId="1076"/>
          <ac:cxnSpMkLst>
            <pc:docMk/>
            <pc:sldMk cId="1040028354" sldId="270"/>
            <ac:cxnSpMk id="41" creationId="{27C081AF-DECF-8B5F-55A7-186A6F2FB599}"/>
          </ac:cxnSpMkLst>
        </pc:cxnChg>
      </pc:sldChg>
      <pc:sldChg chg="addSp delSp modSp add del mod">
        <pc:chgData name="Elisa  Zanchi" userId="f9eb7042-04be-4ffc-8ebe-9416af34f02a" providerId="ADAL" clId="{9D2E83D9-E276-4931-9D78-13151D6972F2}" dt="2023-05-23T09:57:04.469" v="3763" actId="47"/>
        <pc:sldMkLst>
          <pc:docMk/>
          <pc:sldMk cId="2802836845" sldId="271"/>
        </pc:sldMkLst>
        <pc:spChg chg="mod">
          <ac:chgData name="Elisa  Zanchi" userId="f9eb7042-04be-4ffc-8ebe-9416af34f02a" providerId="ADAL" clId="{9D2E83D9-E276-4931-9D78-13151D6972F2}" dt="2023-05-23T07:52:00.753" v="1970" actId="1076"/>
          <ac:spMkLst>
            <pc:docMk/>
            <pc:sldMk cId="2802836845" sldId="271"/>
            <ac:spMk id="11" creationId="{EDD99F81-354F-980D-F48F-80F7B9EA78CD}"/>
          </ac:spMkLst>
        </pc:spChg>
        <pc:spChg chg="mod">
          <ac:chgData name="Elisa  Zanchi" userId="f9eb7042-04be-4ffc-8ebe-9416af34f02a" providerId="ADAL" clId="{9D2E83D9-E276-4931-9D78-13151D6972F2}" dt="2023-05-23T07:52:07.198" v="1974" actId="1076"/>
          <ac:spMkLst>
            <pc:docMk/>
            <pc:sldMk cId="2802836845" sldId="271"/>
            <ac:spMk id="12" creationId="{4C7DDB30-B5C6-8544-BA16-37C1247D73A8}"/>
          </ac:spMkLst>
        </pc:spChg>
        <pc:spChg chg="mod">
          <ac:chgData name="Elisa  Zanchi" userId="f9eb7042-04be-4ffc-8ebe-9416af34f02a" providerId="ADAL" clId="{9D2E83D9-E276-4931-9D78-13151D6972F2}" dt="2023-05-23T07:51:51.929" v="1967" actId="1076"/>
          <ac:spMkLst>
            <pc:docMk/>
            <pc:sldMk cId="2802836845" sldId="271"/>
            <ac:spMk id="15" creationId="{C7F3CADF-719A-EFAE-3FD7-C4F31C26AAA1}"/>
          </ac:spMkLst>
        </pc:spChg>
        <pc:spChg chg="mod">
          <ac:chgData name="Elisa  Zanchi" userId="f9eb7042-04be-4ffc-8ebe-9416af34f02a" providerId="ADAL" clId="{9D2E83D9-E276-4931-9D78-13151D6972F2}" dt="2023-05-23T07:58:58.212" v="2026" actId="6549"/>
          <ac:spMkLst>
            <pc:docMk/>
            <pc:sldMk cId="2802836845" sldId="271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3T09:34:55.490" v="3539" actId="1076"/>
          <ac:spMkLst>
            <pc:docMk/>
            <pc:sldMk cId="2802836845" sldId="271"/>
            <ac:spMk id="24" creationId="{708858D7-8FF8-88C5-9453-C2D65589E727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25" creationId="{9278E4A2-798D-D375-C211-0A4C23F39882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26" creationId="{656C76FE-AE51-8E35-98C8-61AC042A3404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27" creationId="{805D1A4A-3333-363C-48E3-BC504F6DCAC8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28" creationId="{C1F05F1D-E846-88EC-801B-BFBB9DFD9B3E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29" creationId="{07E20FDC-92DD-0013-A19F-7D13F80824F4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30" creationId="{CAB9657A-CA70-DD5B-E512-60BE59C3FFFC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31" creationId="{8552DD23-042A-3BD6-4809-5193615EADD1}"/>
          </ac:spMkLst>
        </pc:spChg>
        <pc:spChg chg="mod">
          <ac:chgData name="Elisa  Zanchi" userId="f9eb7042-04be-4ffc-8ebe-9416af34f02a" providerId="ADAL" clId="{9D2E83D9-E276-4931-9D78-13151D6972F2}" dt="2023-05-23T07:38:21.054" v="1826"/>
          <ac:spMkLst>
            <pc:docMk/>
            <pc:sldMk cId="2802836845" sldId="271"/>
            <ac:spMk id="33" creationId="{6FEF00D0-8DE2-D1DD-9E6D-E94650509B23}"/>
          </ac:spMkLst>
        </pc:spChg>
        <pc:spChg chg="mod">
          <ac:chgData name="Elisa  Zanchi" userId="f9eb7042-04be-4ffc-8ebe-9416af34f02a" providerId="ADAL" clId="{9D2E83D9-E276-4931-9D78-13151D6972F2}" dt="2023-05-23T07:38:21.054" v="1826"/>
          <ac:spMkLst>
            <pc:docMk/>
            <pc:sldMk cId="2802836845" sldId="271"/>
            <ac:spMk id="34" creationId="{4F515CB2-70E0-87CA-D6E8-6AE2C71E5426}"/>
          </ac:spMkLst>
        </pc:spChg>
        <pc:spChg chg="mod">
          <ac:chgData name="Elisa  Zanchi" userId="f9eb7042-04be-4ffc-8ebe-9416af34f02a" providerId="ADAL" clId="{9D2E83D9-E276-4931-9D78-13151D6972F2}" dt="2023-05-23T07:38:21.054" v="1826"/>
          <ac:spMkLst>
            <pc:docMk/>
            <pc:sldMk cId="2802836845" sldId="271"/>
            <ac:spMk id="35" creationId="{C14E0601-8417-52C7-9CF8-EAAD6A14627C}"/>
          </ac:spMkLst>
        </pc:spChg>
        <pc:spChg chg="mod">
          <ac:chgData name="Elisa  Zanchi" userId="f9eb7042-04be-4ffc-8ebe-9416af34f02a" providerId="ADAL" clId="{9D2E83D9-E276-4931-9D78-13151D6972F2}" dt="2023-05-23T07:38:21.054" v="1826"/>
          <ac:spMkLst>
            <pc:docMk/>
            <pc:sldMk cId="2802836845" sldId="271"/>
            <ac:spMk id="36" creationId="{D938B9DA-39D1-0AF0-9A16-CA7C30F0D19F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64" creationId="{23C80B96-B0B3-BE29-EE99-86812D4B7C86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65" creationId="{1AD17094-2E36-8D2C-2E82-310B1A433C32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67" creationId="{199D7E1E-F5BC-D8A5-71B2-93699080F106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68" creationId="{93CED899-154C-D406-81B2-451DE5B4A270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1" creationId="{C5C838F0-6E12-862C-2215-62A952505FA8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2" creationId="{43947C09-598B-FDD8-4CBD-0DE6172A1D45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5" creationId="{51202874-F353-390E-1812-4C211FBE800F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6" creationId="{0E28FCD5-A9AE-EBB1-BA96-33A467AABA0F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7" creationId="{E4EBD988-9A4F-0766-52EA-409D2EC07B9B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78" creationId="{FD89A265-0588-B812-79AB-138B8F43DE72}"/>
          </ac:spMkLst>
        </pc:spChg>
        <pc:spChg chg="add del mod">
          <ac:chgData name="Elisa  Zanchi" userId="f9eb7042-04be-4ffc-8ebe-9416af34f02a" providerId="ADAL" clId="{9D2E83D9-E276-4931-9D78-13151D6972F2}" dt="2023-05-23T07:38:28.404" v="1831"/>
          <ac:spMkLst>
            <pc:docMk/>
            <pc:sldMk cId="2802836845" sldId="271"/>
            <ac:spMk id="82" creationId="{5F881783-78CB-6CEA-6F65-1547A0D1A4D0}"/>
          </ac:spMkLst>
        </pc:spChg>
        <pc:spChg chg="add del mod">
          <ac:chgData name="Elisa  Zanchi" userId="f9eb7042-04be-4ffc-8ebe-9416af34f02a" providerId="ADAL" clId="{9D2E83D9-E276-4931-9D78-13151D6972F2}" dt="2023-05-23T09:56:19.861" v="3760" actId="21"/>
          <ac:spMkLst>
            <pc:docMk/>
            <pc:sldMk cId="2802836845" sldId="271"/>
            <ac:spMk id="93" creationId="{9C7D8BD6-203A-2E32-6C79-720FEFFFEC00}"/>
          </ac:spMkLst>
        </pc:spChg>
        <pc:grpChg chg="add mod">
          <ac:chgData name="Elisa  Zanchi" userId="f9eb7042-04be-4ffc-8ebe-9416af34f02a" providerId="ADAL" clId="{9D2E83D9-E276-4931-9D78-13151D6972F2}" dt="2023-05-23T09:35:07.559" v="3544" actId="1076"/>
          <ac:grpSpMkLst>
            <pc:docMk/>
            <pc:sldMk cId="2802836845" sldId="271"/>
            <ac:grpSpMk id="4" creationId="{73DCAB6D-34C6-0852-5783-68E7CD1A4C9E}"/>
          </ac:grpSpMkLst>
        </pc:grpChg>
        <pc:grpChg chg="add del mod">
          <ac:chgData name="Elisa  Zanchi" userId="f9eb7042-04be-4ffc-8ebe-9416af34f02a" providerId="ADAL" clId="{9D2E83D9-E276-4931-9D78-13151D6972F2}" dt="2023-05-23T07:38:28.404" v="1831"/>
          <ac:grpSpMkLst>
            <pc:docMk/>
            <pc:sldMk cId="2802836845" sldId="271"/>
            <ac:grpSpMk id="32" creationId="{9F236EF5-96C5-0AF7-EB93-5DB1A378D860}"/>
          </ac:grpSpMkLst>
        </pc:grpChg>
        <pc:grpChg chg="add del mod">
          <ac:chgData name="Elisa  Zanchi" userId="f9eb7042-04be-4ffc-8ebe-9416af34f02a" providerId="ADAL" clId="{9D2E83D9-E276-4931-9D78-13151D6972F2}" dt="2023-05-23T07:38:28.404" v="1831"/>
          <ac:grpSpMkLst>
            <pc:docMk/>
            <pc:sldMk cId="2802836845" sldId="271"/>
            <ac:grpSpMk id="37" creationId="{FA20FCA9-D003-FBAF-20A8-E819128E2C84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38" creationId="{4D5AEC6F-58A6-4E1A-2945-DEDBC115644A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39" creationId="{D0371BC0-680B-6A6B-A17B-0315ACD1EA75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40" creationId="{AE2A2116-795F-AAD9-5380-DE78DFD17713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41" creationId="{E1352838-66A0-95B3-565D-11FD244D2C00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48" creationId="{AE6BEC1A-F287-E72B-E9EB-334BEA68DC10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49" creationId="{C4D7D51B-B273-A934-4074-3BABE597F37D}"/>
          </ac:grpSpMkLst>
        </pc:grpChg>
        <pc:grpChg chg="mod">
          <ac:chgData name="Elisa  Zanchi" userId="f9eb7042-04be-4ffc-8ebe-9416af34f02a" providerId="ADAL" clId="{9D2E83D9-E276-4931-9D78-13151D6972F2}" dt="2023-05-23T07:38:21.054" v="1826"/>
          <ac:grpSpMkLst>
            <pc:docMk/>
            <pc:sldMk cId="2802836845" sldId="271"/>
            <ac:grpSpMk id="50" creationId="{F36DA31D-4C4E-026A-5D60-F21E2ABA0866}"/>
          </ac:grpSpMkLst>
        </pc:grpChg>
        <pc:grpChg chg="add del mod">
          <ac:chgData name="Elisa  Zanchi" userId="f9eb7042-04be-4ffc-8ebe-9416af34f02a" providerId="ADAL" clId="{9D2E83D9-E276-4931-9D78-13151D6972F2}" dt="2023-05-23T07:58:50.741" v="2023" actId="21"/>
          <ac:grpSpMkLst>
            <pc:docMk/>
            <pc:sldMk cId="2802836845" sldId="271"/>
            <ac:grpSpMk id="89" creationId="{17EFA79B-310E-C2D6-6BCA-FCC131957B46}"/>
          </ac:grpSpMkLst>
        </pc:grpChg>
        <pc:picChg chg="add del mod">
          <ac:chgData name="Elisa  Zanchi" userId="f9eb7042-04be-4ffc-8ebe-9416af34f02a" providerId="ADAL" clId="{9D2E83D9-E276-4931-9D78-13151D6972F2}" dt="2023-05-23T07:33:53.215" v="1806" actId="478"/>
          <ac:picMkLst>
            <pc:docMk/>
            <pc:sldMk cId="2802836845" sldId="271"/>
            <ac:picMk id="3" creationId="{A237BC34-2FD5-2355-25E1-34AB28712ECD}"/>
          </ac:picMkLst>
        </pc:picChg>
        <pc:picChg chg="mod">
          <ac:chgData name="Elisa  Zanchi" userId="f9eb7042-04be-4ffc-8ebe-9416af34f02a" providerId="ADAL" clId="{9D2E83D9-E276-4931-9D78-13151D6972F2}" dt="2023-05-23T07:51:49.777" v="1966" actId="1076"/>
          <ac:picMkLst>
            <pc:docMk/>
            <pc:sldMk cId="2802836845" sldId="271"/>
            <ac:picMk id="5" creationId="{1A41FD3A-EA9F-9619-1F70-DF745FD02087}"/>
          </ac:picMkLst>
        </pc:picChg>
        <pc:picChg chg="mod">
          <ac:chgData name="Elisa  Zanchi" userId="f9eb7042-04be-4ffc-8ebe-9416af34f02a" providerId="ADAL" clId="{9D2E83D9-E276-4931-9D78-13151D6972F2}" dt="2023-05-23T07:51:56.250" v="1969" actId="1076"/>
          <ac:picMkLst>
            <pc:docMk/>
            <pc:sldMk cId="2802836845" sldId="271"/>
            <ac:picMk id="9" creationId="{6B630ECB-41EC-A99B-BE1B-6330310A8011}"/>
          </ac:picMkLst>
        </pc:picChg>
        <pc:picChg chg="mod">
          <ac:chgData name="Elisa  Zanchi" userId="f9eb7042-04be-4ffc-8ebe-9416af34f02a" providerId="ADAL" clId="{9D2E83D9-E276-4931-9D78-13151D6972F2}" dt="2023-05-23T07:30:23.232" v="1753" actId="1076"/>
          <ac:picMkLst>
            <pc:docMk/>
            <pc:sldMk cId="2802836845" sldId="271"/>
            <ac:picMk id="13" creationId="{00000000-0000-0000-0000-000000000000}"/>
          </ac:picMkLst>
        </pc:picChg>
        <pc:picChg chg="add del mod">
          <ac:chgData name="Elisa  Zanchi" userId="f9eb7042-04be-4ffc-8ebe-9416af34f02a" providerId="ADAL" clId="{9D2E83D9-E276-4931-9D78-13151D6972F2}" dt="2023-05-23T07:38:20.565" v="1825" actId="478"/>
          <ac:picMkLst>
            <pc:docMk/>
            <pc:sldMk cId="2802836845" sldId="271"/>
            <ac:picMk id="23" creationId="{B2DB2725-06FC-D1E7-FF31-540530165477}"/>
          </ac:picMkLst>
        </pc:picChg>
        <pc:picChg chg="add del mod">
          <ac:chgData name="Elisa  Zanchi" userId="f9eb7042-04be-4ffc-8ebe-9416af34f02a" providerId="ADAL" clId="{9D2E83D9-E276-4931-9D78-13151D6972F2}" dt="2023-05-23T07:38:28.404" v="1831"/>
          <ac:picMkLst>
            <pc:docMk/>
            <pc:sldMk cId="2802836845" sldId="271"/>
            <ac:picMk id="69" creationId="{2E8A03D4-5F69-9A2E-C43E-ABA9B4D609A2}"/>
          </ac:picMkLst>
        </pc:picChg>
        <pc:picChg chg="add del mod">
          <ac:chgData name="Elisa  Zanchi" userId="f9eb7042-04be-4ffc-8ebe-9416af34f02a" providerId="ADAL" clId="{9D2E83D9-E276-4931-9D78-13151D6972F2}" dt="2023-05-23T07:38:28.404" v="1831"/>
          <ac:picMkLst>
            <pc:docMk/>
            <pc:sldMk cId="2802836845" sldId="271"/>
            <ac:picMk id="74" creationId="{7860EC0F-8C5B-73A9-568A-DA005FE1F2E1}"/>
          </ac:picMkLst>
        </pc:picChg>
        <pc:picChg chg="add del mod">
          <ac:chgData name="Elisa  Zanchi" userId="f9eb7042-04be-4ffc-8ebe-9416af34f02a" providerId="ADAL" clId="{9D2E83D9-E276-4931-9D78-13151D6972F2}" dt="2023-05-23T07:38:27.962" v="1830"/>
          <ac:picMkLst>
            <pc:docMk/>
            <pc:sldMk cId="2802836845" sldId="271"/>
            <ac:picMk id="83" creationId="{641CC6FE-491A-C5D8-C769-C879242F99BA}"/>
          </ac:picMkLst>
        </pc:picChg>
        <pc:picChg chg="add del mod">
          <ac:chgData name="Elisa  Zanchi" userId="f9eb7042-04be-4ffc-8ebe-9416af34f02a" providerId="ADAL" clId="{9D2E83D9-E276-4931-9D78-13151D6972F2}" dt="2023-05-23T09:54:13.867" v="3749" actId="21"/>
          <ac:picMkLst>
            <pc:docMk/>
            <pc:sldMk cId="2802836845" sldId="271"/>
            <ac:picMk id="84" creationId="{54C04015-B261-A0FF-1E6A-EDCB84641228}"/>
          </ac:picMkLst>
        </pc:picChg>
        <pc:picChg chg="mod">
          <ac:chgData name="Elisa  Zanchi" userId="f9eb7042-04be-4ffc-8ebe-9416af34f02a" providerId="ADAL" clId="{9D2E83D9-E276-4931-9D78-13151D6972F2}" dt="2023-05-23T07:52:23.534" v="1979"/>
          <ac:picMkLst>
            <pc:docMk/>
            <pc:sldMk cId="2802836845" sldId="271"/>
            <ac:picMk id="90" creationId="{6727125F-51BC-49F1-734C-0328C0EA0CC4}"/>
          </ac:picMkLst>
        </pc:picChg>
        <pc:picChg chg="mod">
          <ac:chgData name="Elisa  Zanchi" userId="f9eb7042-04be-4ffc-8ebe-9416af34f02a" providerId="ADAL" clId="{9D2E83D9-E276-4931-9D78-13151D6972F2}" dt="2023-05-23T07:52:23.534" v="1979"/>
          <ac:picMkLst>
            <pc:docMk/>
            <pc:sldMk cId="2802836845" sldId="271"/>
            <ac:picMk id="91" creationId="{B8D01913-6835-6A40-C448-DE606190C79C}"/>
          </ac:picMkLst>
        </pc:picChg>
        <pc:picChg chg="mod">
          <ac:chgData name="Elisa  Zanchi" userId="f9eb7042-04be-4ffc-8ebe-9416af34f02a" providerId="ADAL" clId="{9D2E83D9-E276-4931-9D78-13151D6972F2}" dt="2023-05-23T07:52:23.534" v="1979"/>
          <ac:picMkLst>
            <pc:docMk/>
            <pc:sldMk cId="2802836845" sldId="271"/>
            <ac:picMk id="92" creationId="{EBA72222-4505-8C64-7CA7-3FC276C39AEC}"/>
          </ac:picMkLst>
        </pc:picChg>
        <pc:cxnChg chg="mod">
          <ac:chgData name="Elisa  Zanchi" userId="f9eb7042-04be-4ffc-8ebe-9416af34f02a" providerId="ADAL" clId="{9D2E83D9-E276-4931-9D78-13151D6972F2}" dt="2023-05-23T07:52:10.124" v="1975" actId="1076"/>
          <ac:cxnSpMkLst>
            <pc:docMk/>
            <pc:sldMk cId="2802836845" sldId="271"/>
            <ac:cxnSpMk id="18" creationId="{C79C7FC9-D788-EE6E-2BB9-95DC263EEB1F}"/>
          </ac:cxnSpMkLst>
        </pc:cxnChg>
        <pc:cxnChg chg="mod">
          <ac:chgData name="Elisa  Zanchi" userId="f9eb7042-04be-4ffc-8ebe-9416af34f02a" providerId="ADAL" clId="{9D2E83D9-E276-4931-9D78-13151D6972F2}" dt="2023-05-23T07:52:14.994" v="1976" actId="14100"/>
          <ac:cxnSpMkLst>
            <pc:docMk/>
            <pc:sldMk cId="2802836845" sldId="271"/>
            <ac:cxnSpMk id="21" creationId="{0DFE7D4E-C2AC-852C-F7F6-6BF45743D5AC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2" creationId="{BA57870B-C552-EEF8-1350-DA2831838A37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3" creationId="{429D6CAD-9C51-5637-83B2-20B2A509A431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4" creationId="{6350382F-8B82-BD16-A0DA-5424962623A6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5" creationId="{0E047B47-90F1-F35A-125B-CD6945A9A757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6" creationId="{7856A7BA-6D23-BE79-F029-19D5845E3562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47" creationId="{76324368-E880-1250-3E93-8483485BA417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1" creationId="{4B829017-08E0-8FC5-B50D-64DF00621220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2" creationId="{451A434A-3541-AD48-167C-9CD6E2A538D9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3" creationId="{BFB58D70-DCB8-B89C-69BD-00486F74AD08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4" creationId="{CF792D36-3DA2-48C9-1DCD-8088AFE4171F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5" creationId="{265C7F08-24E3-549E-FB35-255195E7251C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6" creationId="{1D8C1E50-D539-6F41-665A-B4C03516EB3C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7" creationId="{18713E71-9DDE-6789-79C2-8842ED06D5BC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8" creationId="{392914E6-9FFE-F9A4-0B58-6B972A373EE1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59" creationId="{42472A11-3E82-5DD9-9ECE-04E66CDE5C89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60" creationId="{74C9D7C8-961C-D163-647B-B9DEEBD51307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61" creationId="{004CDFC3-9E9C-F098-9EE3-034E0E5BDA74}"/>
          </ac:cxnSpMkLst>
        </pc:cxnChg>
        <pc:cxnChg chg="mod">
          <ac:chgData name="Elisa  Zanchi" userId="f9eb7042-04be-4ffc-8ebe-9416af34f02a" providerId="ADAL" clId="{9D2E83D9-E276-4931-9D78-13151D6972F2}" dt="2023-05-23T07:38:21.054" v="1826"/>
          <ac:cxnSpMkLst>
            <pc:docMk/>
            <pc:sldMk cId="2802836845" sldId="271"/>
            <ac:cxnSpMk id="62" creationId="{D842476A-8C68-CC86-938D-5152DA319E20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63" creationId="{2B8FC561-5719-A1D4-9DB7-792BD9538454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66" creationId="{DB242503-C217-65ED-2D70-9AE26775BAFB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70" creationId="{4725EEFB-910C-4ADF-1A84-3AC9B6E01155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73" creationId="{E84DEEF5-C7D5-92A1-3999-5666DD7E3C5E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79" creationId="{D236F0FE-EF9B-B2CA-BAAA-0DAEB0A782AE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80" creationId="{30D9E166-2C50-E6D4-9114-BB91B8F23851}"/>
          </ac:cxnSpMkLst>
        </pc:cxnChg>
        <pc:cxnChg chg="add del mod">
          <ac:chgData name="Elisa  Zanchi" userId="f9eb7042-04be-4ffc-8ebe-9416af34f02a" providerId="ADAL" clId="{9D2E83D9-E276-4931-9D78-13151D6972F2}" dt="2023-05-23T07:38:28.404" v="1831"/>
          <ac:cxnSpMkLst>
            <pc:docMk/>
            <pc:sldMk cId="2802836845" sldId="271"/>
            <ac:cxnSpMk id="81" creationId="{200BCA53-C319-D7EF-2D9C-0EDE1CFF82EE}"/>
          </ac:cxnSpMkLst>
        </pc:cxnChg>
      </pc:sldChg>
      <pc:sldChg chg="addSp modSp add del mod">
        <pc:chgData name="Elisa  Zanchi" userId="f9eb7042-04be-4ffc-8ebe-9416af34f02a" providerId="ADAL" clId="{9D2E83D9-E276-4931-9D78-13151D6972F2}" dt="2023-05-23T08:16:06.935" v="2362" actId="47"/>
        <pc:sldMkLst>
          <pc:docMk/>
          <pc:sldMk cId="2093147018" sldId="272"/>
        </pc:sldMkLst>
        <pc:spChg chg="mod">
          <ac:chgData name="Elisa  Zanchi" userId="f9eb7042-04be-4ffc-8ebe-9416af34f02a" providerId="ADAL" clId="{9D2E83D9-E276-4931-9D78-13151D6972F2}" dt="2023-05-22T19:36:24.272" v="1495" actId="20577"/>
          <ac:spMkLst>
            <pc:docMk/>
            <pc:sldMk cId="2093147018" sldId="272"/>
            <ac:spMk id="4" creationId="{D1F55987-1382-9AA8-500B-AEA95BA2ED67}"/>
          </ac:spMkLst>
        </pc:spChg>
        <pc:picChg chg="add mod">
          <ac:chgData name="Elisa  Zanchi" userId="f9eb7042-04be-4ffc-8ebe-9416af34f02a" providerId="ADAL" clId="{9D2E83D9-E276-4931-9D78-13151D6972F2}" dt="2023-05-23T08:00:08.106" v="2069"/>
          <ac:picMkLst>
            <pc:docMk/>
            <pc:sldMk cId="2093147018" sldId="272"/>
            <ac:picMk id="3" creationId="{075D85F6-BE81-A7E4-3164-26967F4D6FA9}"/>
          </ac:picMkLst>
        </pc:picChg>
        <pc:picChg chg="add mod">
          <ac:chgData name="Elisa  Zanchi" userId="f9eb7042-04be-4ffc-8ebe-9416af34f02a" providerId="ADAL" clId="{9D2E83D9-E276-4931-9D78-13151D6972F2}" dt="2023-05-23T08:00:08.106" v="2069"/>
          <ac:picMkLst>
            <pc:docMk/>
            <pc:sldMk cId="2093147018" sldId="272"/>
            <ac:picMk id="5" creationId="{6EF46724-6D7E-AC39-16BA-96FFFA5CFE33}"/>
          </ac:picMkLst>
        </pc:picChg>
        <pc:picChg chg="add mod">
          <ac:chgData name="Elisa  Zanchi" userId="f9eb7042-04be-4ffc-8ebe-9416af34f02a" providerId="ADAL" clId="{9D2E83D9-E276-4931-9D78-13151D6972F2}" dt="2023-05-23T08:00:08.106" v="2069"/>
          <ac:picMkLst>
            <pc:docMk/>
            <pc:sldMk cId="2093147018" sldId="272"/>
            <ac:picMk id="9" creationId="{E97EFE7D-2C1E-B3A7-DF21-78BCCE706D7A}"/>
          </ac:picMkLst>
        </pc:picChg>
        <pc:picChg chg="add mod">
          <ac:chgData name="Elisa  Zanchi" userId="f9eb7042-04be-4ffc-8ebe-9416af34f02a" providerId="ADAL" clId="{9D2E83D9-E276-4931-9D78-13151D6972F2}" dt="2023-05-23T08:00:08.106" v="2069"/>
          <ac:picMkLst>
            <pc:docMk/>
            <pc:sldMk cId="2093147018" sldId="272"/>
            <ac:picMk id="11" creationId="{1F014681-D602-6D6F-385A-8B2EA44A6746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6:39:13.793" v="9737"/>
        <pc:sldMkLst>
          <pc:docMk/>
          <pc:sldMk cId="65902993" sldId="273"/>
        </pc:sldMkLst>
        <pc:spChg chg="del">
          <ac:chgData name="Elisa  Zanchi" userId="f9eb7042-04be-4ffc-8ebe-9416af34f02a" providerId="ADAL" clId="{9D2E83D9-E276-4931-9D78-13151D6972F2}" dt="2023-05-23T12:50:08.497" v="5277" actId="478"/>
          <ac:spMkLst>
            <pc:docMk/>
            <pc:sldMk cId="65902993" sldId="273"/>
            <ac:spMk id="2" creationId="{F6428D89-D44D-80AD-5F4C-17B80040B210}"/>
          </ac:spMkLst>
        </pc:spChg>
        <pc:spChg chg="del mod">
          <ac:chgData name="Elisa  Zanchi" userId="f9eb7042-04be-4ffc-8ebe-9416af34f02a" providerId="ADAL" clId="{9D2E83D9-E276-4931-9D78-13151D6972F2}" dt="2023-05-24T16:39:13.793" v="9737"/>
          <ac:spMkLst>
            <pc:docMk/>
            <pc:sldMk cId="65902993" sldId="273"/>
            <ac:spMk id="4" creationId="{D1F55987-1382-9AA8-500B-AEA95BA2ED67}"/>
          </ac:spMkLst>
        </pc:spChg>
        <pc:spChg chg="add mod">
          <ac:chgData name="Elisa  Zanchi" userId="f9eb7042-04be-4ffc-8ebe-9416af34f02a" providerId="ADAL" clId="{9D2E83D9-E276-4931-9D78-13151D6972F2}" dt="2023-05-24T11:54:12.836" v="9165" actId="1076"/>
          <ac:spMkLst>
            <pc:docMk/>
            <pc:sldMk cId="65902993" sldId="273"/>
            <ac:spMk id="15" creationId="{4A185E47-DFB2-AEBC-C089-3D646FA2BD29}"/>
          </ac:spMkLst>
        </pc:spChg>
        <pc:spChg chg="add mod">
          <ac:chgData name="Elisa  Zanchi" userId="f9eb7042-04be-4ffc-8ebe-9416af34f02a" providerId="ADAL" clId="{9D2E83D9-E276-4931-9D78-13151D6972F2}" dt="2023-05-24T16:39:10.582" v="9735" actId="20577"/>
          <ac:spMkLst>
            <pc:docMk/>
            <pc:sldMk cId="65902993" sldId="273"/>
            <ac:spMk id="16" creationId="{2B1BE443-6038-81FE-8DC4-5C65F72EA129}"/>
          </ac:spMkLst>
        </pc:spChg>
        <pc:spChg chg="del">
          <ac:chgData name="Elisa  Zanchi" userId="f9eb7042-04be-4ffc-8ebe-9416af34f02a" providerId="ADAL" clId="{9D2E83D9-E276-4931-9D78-13151D6972F2}" dt="2023-05-23T08:25:00.454" v="2518" actId="478"/>
          <ac:spMkLst>
            <pc:docMk/>
            <pc:sldMk cId="65902993" sldId="273"/>
            <ac:spMk id="17" creationId="{7B6C76F6-1DA2-4573-8AD6-E911C32BC720}"/>
          </ac:spMkLst>
        </pc:spChg>
        <pc:spChg chg="add del mod">
          <ac:chgData name="Elisa  Zanchi" userId="f9eb7042-04be-4ffc-8ebe-9416af34f02a" providerId="ADAL" clId="{9D2E83D9-E276-4931-9D78-13151D6972F2}" dt="2023-05-24T11:53:35.247" v="9137" actId="478"/>
          <ac:spMkLst>
            <pc:docMk/>
            <pc:sldMk cId="65902993" sldId="273"/>
            <ac:spMk id="18" creationId="{66A15044-9CB3-7EEA-25DB-38C826C78909}"/>
          </ac:spMkLst>
        </pc:spChg>
        <pc:spChg chg="add del mod">
          <ac:chgData name="Elisa  Zanchi" userId="f9eb7042-04be-4ffc-8ebe-9416af34f02a" providerId="ADAL" clId="{9D2E83D9-E276-4931-9D78-13151D6972F2}" dt="2023-05-23T09:23:45.722" v="3263" actId="478"/>
          <ac:spMkLst>
            <pc:docMk/>
            <pc:sldMk cId="65902993" sldId="273"/>
            <ac:spMk id="18" creationId="{FE01C6DE-C720-4960-130D-534D7752BB2F}"/>
          </ac:spMkLst>
        </pc:spChg>
        <pc:spChg chg="add mod">
          <ac:chgData name="Elisa  Zanchi" userId="f9eb7042-04be-4ffc-8ebe-9416af34f02a" providerId="ADAL" clId="{9D2E83D9-E276-4931-9D78-13151D6972F2}" dt="2023-05-24T11:52:47.904" v="9112" actId="1076"/>
          <ac:spMkLst>
            <pc:docMk/>
            <pc:sldMk cId="65902993" sldId="273"/>
            <ac:spMk id="21" creationId="{5ED8E9B3-CE0C-FA05-863E-3922BD72E1DA}"/>
          </ac:spMkLst>
        </pc:spChg>
        <pc:spChg chg="add del">
          <ac:chgData name="Elisa  Zanchi" userId="f9eb7042-04be-4ffc-8ebe-9416af34f02a" providerId="ADAL" clId="{9D2E83D9-E276-4931-9D78-13151D6972F2}" dt="2023-05-24T11:54:01.211" v="9157" actId="22"/>
          <ac:spMkLst>
            <pc:docMk/>
            <pc:sldMk cId="65902993" sldId="273"/>
            <ac:spMk id="24" creationId="{AC3CE7CB-8E14-DCA0-D583-9BCD96B5AE3A}"/>
          </ac:spMkLst>
        </pc:spChg>
        <pc:spChg chg="add mod">
          <ac:chgData name="Elisa  Zanchi" userId="f9eb7042-04be-4ffc-8ebe-9416af34f02a" providerId="ADAL" clId="{9D2E83D9-E276-4931-9D78-13151D6972F2}" dt="2023-05-24T11:54:25.449" v="9170" actId="1076"/>
          <ac:spMkLst>
            <pc:docMk/>
            <pc:sldMk cId="65902993" sldId="273"/>
            <ac:spMk id="26" creationId="{BAF309BE-439A-BB7E-C5F9-F10097AEED6B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27" creationId="{64AA777E-9253-8020-9DE9-22B467F3F5F5}"/>
          </ac:spMkLst>
        </pc:spChg>
        <pc:spChg chg="add mod">
          <ac:chgData name="Elisa  Zanchi" userId="f9eb7042-04be-4ffc-8ebe-9416af34f02a" providerId="ADAL" clId="{9D2E83D9-E276-4931-9D78-13151D6972F2}" dt="2023-05-24T11:52:53.988" v="9114" actId="1076"/>
          <ac:spMkLst>
            <pc:docMk/>
            <pc:sldMk cId="65902993" sldId="273"/>
            <ac:spMk id="28" creationId="{E31F17E5-9F22-0018-F243-4CD932AC0E79}"/>
          </ac:spMkLst>
        </pc:spChg>
        <pc:spChg chg="add mod">
          <ac:chgData name="Elisa  Zanchi" userId="f9eb7042-04be-4ffc-8ebe-9416af34f02a" providerId="ADAL" clId="{9D2E83D9-E276-4931-9D78-13151D6972F2}" dt="2023-05-24T11:54:38.567" v="9175" actId="14100"/>
          <ac:spMkLst>
            <pc:docMk/>
            <pc:sldMk cId="65902993" sldId="273"/>
            <ac:spMk id="29" creationId="{FBB5A256-40E7-2377-B063-A0EB996A0849}"/>
          </ac:spMkLst>
        </pc:spChg>
        <pc:spChg chg="add mod">
          <ac:chgData name="Elisa  Zanchi" userId="f9eb7042-04be-4ffc-8ebe-9416af34f02a" providerId="ADAL" clId="{9D2E83D9-E276-4931-9D78-13151D6972F2}" dt="2023-05-23T14:26:20.929" v="7143" actId="1076"/>
          <ac:spMkLst>
            <pc:docMk/>
            <pc:sldMk cId="65902993" sldId="273"/>
            <ac:spMk id="33" creationId="{7C7BFEFE-704A-3584-02F0-1128AA902C32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35" creationId="{A300B40C-F290-D324-9646-94BEFB138BD8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36" creationId="{374B4A20-1437-0E4D-7132-2B1EEB20AE38}"/>
          </ac:spMkLst>
        </pc:spChg>
        <pc:spChg chg="add mod">
          <ac:chgData name="Elisa  Zanchi" userId="f9eb7042-04be-4ffc-8ebe-9416af34f02a" providerId="ADAL" clId="{9D2E83D9-E276-4931-9D78-13151D6972F2}" dt="2023-05-24T16:19:17.103" v="9634" actId="1076"/>
          <ac:spMkLst>
            <pc:docMk/>
            <pc:sldMk cId="65902993" sldId="273"/>
            <ac:spMk id="38" creationId="{D5A7100B-E857-5A2D-E63E-62D23CC9C1B0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40" creationId="{2D4B9DCA-88F8-9F8D-06CE-9F3F4395C220}"/>
          </ac:spMkLst>
        </pc:spChg>
        <pc:spChg chg="add mod">
          <ac:chgData name="Elisa  Zanchi" userId="f9eb7042-04be-4ffc-8ebe-9416af34f02a" providerId="ADAL" clId="{9D2E83D9-E276-4931-9D78-13151D6972F2}" dt="2023-05-24T16:19:19.347" v="9635" actId="1076"/>
          <ac:spMkLst>
            <pc:docMk/>
            <pc:sldMk cId="65902993" sldId="273"/>
            <ac:spMk id="41" creationId="{6B04A052-0283-51F9-AF9F-C3CDA69C3C6D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42" creationId="{E7B4BA71-CB92-F142-8C14-2C49E952FFDA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43" creationId="{69163A90-5D5F-250B-AEE3-31BCA7FFCEAF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45" creationId="{5ADBF8C6-BD1C-9907-9F3F-41F0A76674BC}"/>
          </ac:spMkLst>
        </pc:spChg>
        <pc:spChg chg="add mod">
          <ac:chgData name="Elisa  Zanchi" userId="f9eb7042-04be-4ffc-8ebe-9416af34f02a" providerId="ADAL" clId="{9D2E83D9-E276-4931-9D78-13151D6972F2}" dt="2023-05-24T11:56:06.958" v="9177" actId="1076"/>
          <ac:spMkLst>
            <pc:docMk/>
            <pc:sldMk cId="65902993" sldId="273"/>
            <ac:spMk id="46" creationId="{DB0B8859-1E5F-8DA7-64BD-830C69AACCD5}"/>
          </ac:spMkLst>
        </pc:spChg>
        <pc:spChg chg="add mod">
          <ac:chgData name="Elisa  Zanchi" userId="f9eb7042-04be-4ffc-8ebe-9416af34f02a" providerId="ADAL" clId="{9D2E83D9-E276-4931-9D78-13151D6972F2}" dt="2023-05-23T12:50:08.816" v="5278"/>
          <ac:spMkLst>
            <pc:docMk/>
            <pc:sldMk cId="65902993" sldId="273"/>
            <ac:spMk id="47" creationId="{F748AAA7-D9C3-525F-E94C-DC8FB742126A}"/>
          </ac:spMkLst>
        </pc:spChg>
        <pc:spChg chg="add mod">
          <ac:chgData name="Elisa  Zanchi" userId="f9eb7042-04be-4ffc-8ebe-9416af34f02a" providerId="ADAL" clId="{9D2E83D9-E276-4931-9D78-13151D6972F2}" dt="2023-05-24T11:54:24.050" v="9169" actId="1076"/>
          <ac:spMkLst>
            <pc:docMk/>
            <pc:sldMk cId="65902993" sldId="273"/>
            <ac:spMk id="49" creationId="{87C7C0BC-D248-C69B-A514-52EBDE626FA5}"/>
          </ac:spMkLst>
        </pc:spChg>
        <pc:picChg chg="mod ord">
          <ac:chgData name="Elisa  Zanchi" userId="f9eb7042-04be-4ffc-8ebe-9416af34f02a" providerId="ADAL" clId="{9D2E83D9-E276-4931-9D78-13151D6972F2}" dt="2023-05-24T16:32:40.287" v="9685" actId="1076"/>
          <ac:picMkLst>
            <pc:docMk/>
            <pc:sldMk cId="65902993" sldId="273"/>
            <ac:picMk id="2" creationId="{5841BB72-A75E-EE0E-1FF3-EF798ACF7CC3}"/>
          </ac:picMkLst>
        </pc:picChg>
        <pc:picChg chg="add mod">
          <ac:chgData name="Elisa  Zanchi" userId="f9eb7042-04be-4ffc-8ebe-9416af34f02a" providerId="ADAL" clId="{9D2E83D9-E276-4931-9D78-13151D6972F2}" dt="2023-05-23T07:59:54.880" v="2068" actId="1076"/>
          <ac:picMkLst>
            <pc:docMk/>
            <pc:sldMk cId="65902993" sldId="273"/>
            <ac:picMk id="3" creationId="{F8EA88B0-B0A2-EF0B-D4B9-4054D9FC5475}"/>
          </ac:picMkLst>
        </pc:picChg>
        <pc:picChg chg="add mod">
          <ac:chgData name="Elisa  Zanchi" userId="f9eb7042-04be-4ffc-8ebe-9416af34f02a" providerId="ADAL" clId="{9D2E83D9-E276-4931-9D78-13151D6972F2}" dt="2023-05-23T07:59:54.880" v="2068" actId="1076"/>
          <ac:picMkLst>
            <pc:docMk/>
            <pc:sldMk cId="65902993" sldId="273"/>
            <ac:picMk id="5" creationId="{CCD02592-D32E-3777-0EAA-23700FB17CB2}"/>
          </ac:picMkLst>
        </pc:picChg>
        <pc:picChg chg="add mod">
          <ac:chgData name="Elisa  Zanchi" userId="f9eb7042-04be-4ffc-8ebe-9416af34f02a" providerId="ADAL" clId="{9D2E83D9-E276-4931-9D78-13151D6972F2}" dt="2023-05-23T07:59:54.880" v="2068" actId="1076"/>
          <ac:picMkLst>
            <pc:docMk/>
            <pc:sldMk cId="65902993" sldId="273"/>
            <ac:picMk id="9" creationId="{3B418C76-87E3-25F5-2272-70F43221E3DC}"/>
          </ac:picMkLst>
        </pc:picChg>
        <pc:picChg chg="add mod">
          <ac:chgData name="Elisa  Zanchi" userId="f9eb7042-04be-4ffc-8ebe-9416af34f02a" providerId="ADAL" clId="{9D2E83D9-E276-4931-9D78-13151D6972F2}" dt="2023-05-23T07:59:54.880" v="2068" actId="1076"/>
          <ac:picMkLst>
            <pc:docMk/>
            <pc:sldMk cId="65902993" sldId="273"/>
            <ac:picMk id="11" creationId="{9823408E-6399-02EE-7B17-BB82784525A0}"/>
          </ac:picMkLst>
        </pc:picChg>
        <pc:picChg chg="add mod">
          <ac:chgData name="Elisa  Zanchi" userId="f9eb7042-04be-4ffc-8ebe-9416af34f02a" providerId="ADAL" clId="{9D2E83D9-E276-4931-9D78-13151D6972F2}" dt="2023-05-24T11:56:06.958" v="9177" actId="1076"/>
          <ac:picMkLst>
            <pc:docMk/>
            <pc:sldMk cId="65902993" sldId="273"/>
            <ac:picMk id="12" creationId="{AAF77E44-68F5-C259-013F-2D451A410740}"/>
          </ac:picMkLst>
        </pc:picChg>
        <pc:picChg chg="add del mod">
          <ac:chgData name="Elisa  Zanchi" userId="f9eb7042-04be-4ffc-8ebe-9416af34f02a" providerId="ADAL" clId="{9D2E83D9-E276-4931-9D78-13151D6972F2}" dt="2023-05-24T16:32:28.589" v="9682" actId="478"/>
          <ac:picMkLst>
            <pc:docMk/>
            <pc:sldMk cId="65902993" sldId="273"/>
            <ac:picMk id="16" creationId="{D8EB05FD-E648-7248-CD0C-D564C90CEFB6}"/>
          </ac:picMkLst>
        </pc:picChg>
        <pc:picChg chg="add mod">
          <ac:chgData name="Elisa  Zanchi" userId="f9eb7042-04be-4ffc-8ebe-9416af34f02a" providerId="ADAL" clId="{9D2E83D9-E276-4931-9D78-13151D6972F2}" dt="2023-05-24T11:56:06.958" v="9177" actId="1076"/>
          <ac:picMkLst>
            <pc:docMk/>
            <pc:sldMk cId="65902993" sldId="273"/>
            <ac:picMk id="30" creationId="{C4881011-A9C6-37C6-9410-7397AC1CAF04}"/>
          </ac:picMkLst>
        </pc:picChg>
        <pc:picChg chg="add mod">
          <ac:chgData name="Elisa  Zanchi" userId="f9eb7042-04be-4ffc-8ebe-9416af34f02a" providerId="ADAL" clId="{9D2E83D9-E276-4931-9D78-13151D6972F2}" dt="2023-05-23T09:29:56.987" v="3433" actId="1076"/>
          <ac:picMkLst>
            <pc:docMk/>
            <pc:sldMk cId="65902993" sldId="273"/>
            <ac:picMk id="34" creationId="{36CE8D05-3C17-4571-55C1-7FCFAADA6D89}"/>
          </ac:picMkLst>
        </pc:picChg>
        <pc:picChg chg="add del mod">
          <ac:chgData name="Elisa  Zanchi" userId="f9eb7042-04be-4ffc-8ebe-9416af34f02a" providerId="ADAL" clId="{9D2E83D9-E276-4931-9D78-13151D6972F2}" dt="2023-05-23T09:31:01.207" v="3444" actId="478"/>
          <ac:picMkLst>
            <pc:docMk/>
            <pc:sldMk cId="65902993" sldId="273"/>
            <ac:picMk id="37" creationId="{FDEAD298-3E7C-BE2E-9015-2D5E6E724BB6}"/>
          </ac:picMkLst>
        </pc:picChg>
        <pc:picChg chg="add mod">
          <ac:chgData name="Elisa  Zanchi" userId="f9eb7042-04be-4ffc-8ebe-9416af34f02a" providerId="ADAL" clId="{9D2E83D9-E276-4931-9D78-13151D6972F2}" dt="2023-05-24T11:56:06.958" v="9177" actId="1076"/>
          <ac:picMkLst>
            <pc:docMk/>
            <pc:sldMk cId="65902993" sldId="273"/>
            <ac:picMk id="39" creationId="{BEC1F860-815D-5DED-F3AF-69D1BA4E94B5}"/>
          </ac:picMkLst>
        </pc:picChg>
        <pc:cxnChg chg="add del mod">
          <ac:chgData name="Elisa  Zanchi" userId="f9eb7042-04be-4ffc-8ebe-9416af34f02a" providerId="ADAL" clId="{9D2E83D9-E276-4931-9D78-13151D6972F2}" dt="2023-05-23T09:23:47.474" v="3264" actId="478"/>
          <ac:cxnSpMkLst>
            <pc:docMk/>
            <pc:sldMk cId="65902993" sldId="273"/>
            <ac:cxnSpMk id="22" creationId="{D5B65E3E-F090-3BE9-3228-54964DAFEC08}"/>
          </ac:cxnSpMkLst>
        </pc:cxnChg>
        <pc:cxnChg chg="add mod">
          <ac:chgData name="Elisa  Zanchi" userId="f9eb7042-04be-4ffc-8ebe-9416af34f02a" providerId="ADAL" clId="{9D2E83D9-E276-4931-9D78-13151D6972F2}" dt="2023-05-24T11:55:58.311" v="9176" actId="14100"/>
          <ac:cxnSpMkLst>
            <pc:docMk/>
            <pc:sldMk cId="65902993" sldId="273"/>
            <ac:cxnSpMk id="23" creationId="{AD600E3F-2F40-8048-FB21-C563FE3959E8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6:22:08.822" v="9650" actId="1076"/>
        <pc:sldMkLst>
          <pc:docMk/>
          <pc:sldMk cId="3702060606" sldId="274"/>
        </pc:sldMkLst>
        <pc:spChg chg="del">
          <ac:chgData name="Elisa  Zanchi" userId="f9eb7042-04be-4ffc-8ebe-9416af34f02a" providerId="ADAL" clId="{9D2E83D9-E276-4931-9D78-13151D6972F2}" dt="2023-05-22T19:40:40.812" v="1579" actId="478"/>
          <ac:spMkLst>
            <pc:docMk/>
            <pc:sldMk cId="3702060606" sldId="274"/>
            <ac:spMk id="2" creationId="{F6428D89-D44D-80AD-5F4C-17B80040B210}"/>
          </ac:spMkLst>
        </pc:spChg>
        <pc:spChg chg="mod">
          <ac:chgData name="Elisa  Zanchi" userId="f9eb7042-04be-4ffc-8ebe-9416af34f02a" providerId="ADAL" clId="{9D2E83D9-E276-4931-9D78-13151D6972F2}" dt="2023-05-22T19:36:46.987" v="1515" actId="20577"/>
          <ac:spMkLst>
            <pc:docMk/>
            <pc:sldMk cId="3702060606" sldId="274"/>
            <ac:spMk id="4" creationId="{D1F55987-1382-9AA8-500B-AEA95BA2ED67}"/>
          </ac:spMkLst>
        </pc:spChg>
        <pc:spChg chg="mod">
          <ac:chgData name="Elisa  Zanchi" userId="f9eb7042-04be-4ffc-8ebe-9416af34f02a" providerId="ADAL" clId="{9D2E83D9-E276-4931-9D78-13151D6972F2}" dt="2023-05-24T16:21:28.037" v="9645" actId="1076"/>
          <ac:spMkLst>
            <pc:docMk/>
            <pc:sldMk cId="3702060606" sldId="274"/>
            <ac:spMk id="15" creationId="{B415B742-7217-7B8A-B41E-036E8891EFB8}"/>
          </ac:spMkLst>
        </pc:spChg>
        <pc:spChg chg="del">
          <ac:chgData name="Elisa  Zanchi" userId="f9eb7042-04be-4ffc-8ebe-9416af34f02a" providerId="ADAL" clId="{9D2E83D9-E276-4931-9D78-13151D6972F2}" dt="2023-05-22T19:37:35.992" v="1518" actId="478"/>
          <ac:spMkLst>
            <pc:docMk/>
            <pc:sldMk cId="3702060606" sldId="274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4T11:51:27.822" v="9088" actId="1076"/>
          <ac:spMkLst>
            <pc:docMk/>
            <pc:sldMk cId="3702060606" sldId="274"/>
            <ac:spMk id="18" creationId="{473E65B7-C77C-F5C1-2958-4CA608286FF8}"/>
          </ac:spMkLst>
        </pc:spChg>
        <pc:spChg chg="add del mod">
          <ac:chgData name="Elisa  Zanchi" userId="f9eb7042-04be-4ffc-8ebe-9416af34f02a" providerId="ADAL" clId="{9D2E83D9-E276-4931-9D78-13151D6972F2}" dt="2023-05-22T19:39:45.526" v="1558" actId="478"/>
          <ac:spMkLst>
            <pc:docMk/>
            <pc:sldMk cId="3702060606" sldId="274"/>
            <ac:spMk id="22" creationId="{74EF236B-5803-5528-9552-6EDF7DD68BCD}"/>
          </ac:spMkLst>
        </pc:spChg>
        <pc:spChg chg="add mod">
          <ac:chgData name="Elisa  Zanchi" userId="f9eb7042-04be-4ffc-8ebe-9416af34f02a" providerId="ADAL" clId="{9D2E83D9-E276-4931-9D78-13151D6972F2}" dt="2023-05-23T08:23:31.492" v="2513" actId="1076"/>
          <ac:spMkLst>
            <pc:docMk/>
            <pc:sldMk cId="3702060606" sldId="274"/>
            <ac:spMk id="23" creationId="{7D319F0D-BC1A-9CFB-9980-7FB0BA34F6D2}"/>
          </ac:spMkLst>
        </pc:spChg>
        <pc:spChg chg="add del mod">
          <ac:chgData name="Elisa  Zanchi" userId="f9eb7042-04be-4ffc-8ebe-9416af34f02a" providerId="ADAL" clId="{9D2E83D9-E276-4931-9D78-13151D6972F2}" dt="2023-05-22T19:40:01.069" v="1560" actId="478"/>
          <ac:spMkLst>
            <pc:docMk/>
            <pc:sldMk cId="3702060606" sldId="274"/>
            <ac:spMk id="24" creationId="{AC349876-E42E-F9AE-6AD3-635018795AED}"/>
          </ac:spMkLst>
        </pc:spChg>
        <pc:spChg chg="add mod">
          <ac:chgData name="Elisa  Zanchi" userId="f9eb7042-04be-4ffc-8ebe-9416af34f02a" providerId="ADAL" clId="{9D2E83D9-E276-4931-9D78-13151D6972F2}" dt="2023-05-23T08:23:26.591" v="2511" actId="1076"/>
          <ac:spMkLst>
            <pc:docMk/>
            <pc:sldMk cId="3702060606" sldId="274"/>
            <ac:spMk id="25" creationId="{E309F806-3A0B-28BA-ED91-590C371C2AB2}"/>
          </ac:spMkLst>
        </pc:spChg>
        <pc:spChg chg="add mod">
          <ac:chgData name="Elisa  Zanchi" userId="f9eb7042-04be-4ffc-8ebe-9416af34f02a" providerId="ADAL" clId="{9D2E83D9-E276-4931-9D78-13151D6972F2}" dt="2023-05-22T19:41:49.727" v="1597" actId="571"/>
          <ac:spMkLst>
            <pc:docMk/>
            <pc:sldMk cId="3702060606" sldId="274"/>
            <ac:spMk id="27" creationId="{114E6ABF-62C7-2765-5F2F-BEB5FA2EF286}"/>
          </ac:spMkLst>
        </pc:spChg>
        <pc:spChg chg="add del mod">
          <ac:chgData name="Elisa  Zanchi" userId="f9eb7042-04be-4ffc-8ebe-9416af34f02a" providerId="ADAL" clId="{9D2E83D9-E276-4931-9D78-13151D6972F2}" dt="2023-05-23T08:22:47.140" v="2497" actId="478"/>
          <ac:spMkLst>
            <pc:docMk/>
            <pc:sldMk cId="3702060606" sldId="274"/>
            <ac:spMk id="27" creationId="{5ABEF259-691E-EC1E-BD1A-C868BB5092E8}"/>
          </ac:spMkLst>
        </pc:spChg>
        <pc:spChg chg="add mod ord">
          <ac:chgData name="Elisa  Zanchi" userId="f9eb7042-04be-4ffc-8ebe-9416af34f02a" providerId="ADAL" clId="{9D2E83D9-E276-4931-9D78-13151D6972F2}" dt="2023-05-23T08:23:22.696" v="2509" actId="12788"/>
          <ac:spMkLst>
            <pc:docMk/>
            <pc:sldMk cId="3702060606" sldId="274"/>
            <ac:spMk id="28" creationId="{D8C4F974-4884-E2C2-4319-2C2C62775B1F}"/>
          </ac:spMkLst>
        </pc:spChg>
        <pc:grpChg chg="add mod">
          <ac:chgData name="Elisa  Zanchi" userId="f9eb7042-04be-4ffc-8ebe-9416af34f02a" providerId="ADAL" clId="{9D2E83D9-E276-4931-9D78-13151D6972F2}" dt="2023-05-24T16:21:28.037" v="9645" actId="1076"/>
          <ac:grpSpMkLst>
            <pc:docMk/>
            <pc:sldMk cId="3702060606" sldId="274"/>
            <ac:grpSpMk id="3" creationId="{1F7E6EF2-A4B8-34E0-C04B-CE6ECC4611BB}"/>
          </ac:grpSpMkLst>
        </pc:grpChg>
        <pc:grpChg chg="add mod">
          <ac:chgData name="Elisa  Zanchi" userId="f9eb7042-04be-4ffc-8ebe-9416af34f02a" providerId="ADAL" clId="{9D2E83D9-E276-4931-9D78-13151D6972F2}" dt="2023-05-24T16:22:08.822" v="9650" actId="1076"/>
          <ac:grpSpMkLst>
            <pc:docMk/>
            <pc:sldMk cId="3702060606" sldId="274"/>
            <ac:grpSpMk id="24" creationId="{6E0CEB48-D52C-B815-348E-718F182496CA}"/>
          </ac:grpSpMkLst>
        </pc:grpChg>
        <pc:picChg chg="add mod">
          <ac:chgData name="Elisa  Zanchi" userId="f9eb7042-04be-4ffc-8ebe-9416af34f02a" providerId="ADAL" clId="{9D2E83D9-E276-4931-9D78-13151D6972F2}" dt="2023-05-24T16:22:07.071" v="9649" actId="1076"/>
          <ac:picMkLst>
            <pc:docMk/>
            <pc:sldMk cId="3702060606" sldId="274"/>
            <ac:picMk id="2" creationId="{2F7DF87F-3452-4F47-6340-B84FE6B0129E}"/>
          </ac:picMkLst>
        </pc:picChg>
        <pc:picChg chg="mod">
          <ac:chgData name="Elisa  Zanchi" userId="f9eb7042-04be-4ffc-8ebe-9416af34f02a" providerId="ADAL" clId="{9D2E83D9-E276-4931-9D78-13151D6972F2}" dt="2023-05-24T16:21:28.037" v="9645" actId="1076"/>
          <ac:picMkLst>
            <pc:docMk/>
            <pc:sldMk cId="3702060606" sldId="274"/>
            <ac:picMk id="5" creationId="{8BFB72FA-4CAE-F062-DFC8-1712C920932A}"/>
          </ac:picMkLst>
        </pc:picChg>
        <pc:picChg chg="mod">
          <ac:chgData name="Elisa  Zanchi" userId="f9eb7042-04be-4ffc-8ebe-9416af34f02a" providerId="ADAL" clId="{9D2E83D9-E276-4931-9D78-13151D6972F2}" dt="2023-05-24T16:21:28.037" v="9645" actId="1076"/>
          <ac:picMkLst>
            <pc:docMk/>
            <pc:sldMk cId="3702060606" sldId="274"/>
            <ac:picMk id="9" creationId="{0DD57B3A-F314-F1A8-6DDD-9B132D38BA88}"/>
          </ac:picMkLst>
        </pc:picChg>
        <pc:picChg chg="mod">
          <ac:chgData name="Elisa  Zanchi" userId="f9eb7042-04be-4ffc-8ebe-9416af34f02a" providerId="ADAL" clId="{9D2E83D9-E276-4931-9D78-13151D6972F2}" dt="2023-05-24T16:21:28.037" v="9645" actId="1076"/>
          <ac:picMkLst>
            <pc:docMk/>
            <pc:sldMk cId="3702060606" sldId="274"/>
            <ac:picMk id="11" creationId="{B2E03D77-5B51-6EF2-6EFD-3AAB9A9ADCED}"/>
          </ac:picMkLst>
        </pc:picChg>
        <pc:picChg chg="mod">
          <ac:chgData name="Elisa  Zanchi" userId="f9eb7042-04be-4ffc-8ebe-9416af34f02a" providerId="ADAL" clId="{9D2E83D9-E276-4931-9D78-13151D6972F2}" dt="2023-05-24T16:21:28.037" v="9645" actId="1076"/>
          <ac:picMkLst>
            <pc:docMk/>
            <pc:sldMk cId="3702060606" sldId="274"/>
            <ac:picMk id="12" creationId="{103311CE-74E7-6C53-E10B-FE2C60BD51E1}"/>
          </ac:picMkLst>
        </pc:picChg>
        <pc:picChg chg="add mod">
          <ac:chgData name="Elisa  Zanchi" userId="f9eb7042-04be-4ffc-8ebe-9416af34f02a" providerId="ADAL" clId="{9D2E83D9-E276-4931-9D78-13151D6972F2}" dt="2023-05-23T08:23:53.777" v="2514" actId="1076"/>
          <ac:picMkLst>
            <pc:docMk/>
            <pc:sldMk cId="3702060606" sldId="274"/>
            <ac:picMk id="16" creationId="{48C99222-E879-6739-6E65-F980B0A66E3F}"/>
          </ac:picMkLst>
        </pc:picChg>
        <pc:picChg chg="add mod">
          <ac:chgData name="Elisa  Zanchi" userId="f9eb7042-04be-4ffc-8ebe-9416af34f02a" providerId="ADAL" clId="{9D2E83D9-E276-4931-9D78-13151D6972F2}" dt="2023-05-24T16:22:07.071" v="9649" actId="1076"/>
          <ac:picMkLst>
            <pc:docMk/>
            <pc:sldMk cId="3702060606" sldId="274"/>
            <ac:picMk id="17" creationId="{FFC0C518-A63B-E7D2-73F2-A08F0694FD8F}"/>
          </ac:picMkLst>
        </pc:picChg>
        <pc:picChg chg="add del mod">
          <ac:chgData name="Elisa  Zanchi" userId="f9eb7042-04be-4ffc-8ebe-9416af34f02a" providerId="ADAL" clId="{9D2E83D9-E276-4931-9D78-13151D6972F2}" dt="2023-05-22T19:39:45.526" v="1558" actId="478"/>
          <ac:picMkLst>
            <pc:docMk/>
            <pc:sldMk cId="3702060606" sldId="274"/>
            <ac:picMk id="21" creationId="{6F35E38C-F137-C4CE-A070-786BF52AD3A6}"/>
          </ac:picMkLst>
        </pc:picChg>
        <pc:picChg chg="add mod">
          <ac:chgData name="Elisa  Zanchi" userId="f9eb7042-04be-4ffc-8ebe-9416af34f02a" providerId="ADAL" clId="{9D2E83D9-E276-4931-9D78-13151D6972F2}" dt="2023-05-23T08:23:53.777" v="2514" actId="1076"/>
          <ac:picMkLst>
            <pc:docMk/>
            <pc:sldMk cId="3702060606" sldId="274"/>
            <ac:picMk id="21" creationId="{8E423BCB-AD26-1887-6FA4-63EC2E1F8404}"/>
          </ac:picMkLst>
        </pc:picChg>
        <pc:picChg chg="add mod">
          <ac:chgData name="Elisa  Zanchi" userId="f9eb7042-04be-4ffc-8ebe-9416af34f02a" providerId="ADAL" clId="{9D2E83D9-E276-4931-9D78-13151D6972F2}" dt="2023-05-23T08:23:25.071" v="2510" actId="1076"/>
          <ac:picMkLst>
            <pc:docMk/>
            <pc:sldMk cId="3702060606" sldId="274"/>
            <ac:picMk id="22" creationId="{1433663C-36BA-8785-5EA1-167AFD1BC6D0}"/>
          </ac:picMkLst>
        </pc:picChg>
        <pc:picChg chg="add mod">
          <ac:chgData name="Elisa  Zanchi" userId="f9eb7042-04be-4ffc-8ebe-9416af34f02a" providerId="ADAL" clId="{9D2E83D9-E276-4931-9D78-13151D6972F2}" dt="2023-05-24T16:22:07.071" v="9649" actId="1076"/>
          <ac:picMkLst>
            <pc:docMk/>
            <pc:sldMk cId="3702060606" sldId="274"/>
            <ac:picMk id="26" creationId="{4807E6D1-74E3-7B95-8958-D8C20AC15AE7}"/>
          </ac:picMkLst>
        </pc:picChg>
      </pc:sldChg>
      <pc:sldChg chg="addSp delSp modSp add del mod">
        <pc:chgData name="Elisa  Zanchi" userId="f9eb7042-04be-4ffc-8ebe-9416af34f02a" providerId="ADAL" clId="{9D2E83D9-E276-4931-9D78-13151D6972F2}" dt="2023-05-23T13:30:40.636" v="5949" actId="47"/>
        <pc:sldMkLst>
          <pc:docMk/>
          <pc:sldMk cId="3828188933" sldId="275"/>
        </pc:sldMkLst>
        <pc:spChg chg="del">
          <ac:chgData name="Elisa  Zanchi" userId="f9eb7042-04be-4ffc-8ebe-9416af34f02a" providerId="ADAL" clId="{9D2E83D9-E276-4931-9D78-13151D6972F2}" dt="2023-05-23T12:49:34.457" v="5265" actId="478"/>
          <ac:spMkLst>
            <pc:docMk/>
            <pc:sldMk cId="3828188933" sldId="275"/>
            <ac:spMk id="2" creationId="{F6428D89-D44D-80AD-5F4C-17B80040B210}"/>
          </ac:spMkLst>
        </pc:spChg>
        <pc:spChg chg="del">
          <ac:chgData name="Elisa  Zanchi" userId="f9eb7042-04be-4ffc-8ebe-9416af34f02a" providerId="ADAL" clId="{9D2E83D9-E276-4931-9D78-13151D6972F2}" dt="2023-05-23T07:41:44.924" v="1882" actId="478"/>
          <ac:spMkLst>
            <pc:docMk/>
            <pc:sldMk cId="3828188933" sldId="275"/>
            <ac:spMk id="12" creationId="{72E16A7C-ED1A-154D-A6B8-0A55FA5B4B87}"/>
          </ac:spMkLst>
        </pc:spChg>
        <pc:spChg chg="mod">
          <ac:chgData name="Elisa  Zanchi" userId="f9eb7042-04be-4ffc-8ebe-9416af34f02a" providerId="ADAL" clId="{9D2E83D9-E276-4931-9D78-13151D6972F2}" dt="2023-05-23T13:05:42.518" v="5432" actId="1076"/>
          <ac:spMkLst>
            <pc:docMk/>
            <pc:sldMk cId="3828188933" sldId="275"/>
            <ac:spMk id="15" creationId="{6C9DDCBE-04D7-DEA7-5686-66D94FC026F1}"/>
          </ac:spMkLst>
        </pc:spChg>
        <pc:spChg chg="add mod">
          <ac:chgData name="Elisa  Zanchi" userId="f9eb7042-04be-4ffc-8ebe-9416af34f02a" providerId="ADAL" clId="{9D2E83D9-E276-4931-9D78-13151D6972F2}" dt="2023-05-23T08:02:15.794" v="2201" actId="20577"/>
          <ac:spMkLst>
            <pc:docMk/>
            <pc:sldMk cId="3828188933" sldId="275"/>
            <ac:spMk id="17" creationId="{36AF3702-EC09-6C8E-BCBB-168ACABAB4C0}"/>
          </ac:spMkLst>
        </pc:spChg>
        <pc:spChg chg="add mod">
          <ac:chgData name="Elisa  Zanchi" userId="f9eb7042-04be-4ffc-8ebe-9416af34f02a" providerId="ADAL" clId="{9D2E83D9-E276-4931-9D78-13151D6972F2}" dt="2023-05-23T09:05:45.461" v="2803" actId="1076"/>
          <ac:spMkLst>
            <pc:docMk/>
            <pc:sldMk cId="3828188933" sldId="275"/>
            <ac:spMk id="23" creationId="{51578D43-2083-D88E-81AC-5E2FFAF6A739}"/>
          </ac:spMkLst>
        </pc:spChg>
        <pc:spChg chg="add mod">
          <ac:chgData name="Elisa  Zanchi" userId="f9eb7042-04be-4ffc-8ebe-9416af34f02a" providerId="ADAL" clId="{9D2E83D9-E276-4931-9D78-13151D6972F2}" dt="2023-05-23T12:49:34.741" v="5266"/>
          <ac:spMkLst>
            <pc:docMk/>
            <pc:sldMk cId="3828188933" sldId="275"/>
            <ac:spMk id="24" creationId="{B92B99EA-559E-3BF6-5361-4174AF0AB8F9}"/>
          </ac:spMkLst>
        </pc:spChg>
        <pc:grpChg chg="del">
          <ac:chgData name="Elisa  Zanchi" userId="f9eb7042-04be-4ffc-8ebe-9416af34f02a" providerId="ADAL" clId="{9D2E83D9-E276-4931-9D78-13151D6972F2}" dt="2023-05-23T07:41:11.082" v="1871" actId="478"/>
          <ac:grpSpMkLst>
            <pc:docMk/>
            <pc:sldMk cId="3828188933" sldId="275"/>
            <ac:grpSpMk id="3" creationId="{8E1F8B2B-03AE-6451-C02A-31AE6FC03649}"/>
          </ac:grpSpMkLst>
        </pc:grpChg>
        <pc:picChg chg="add mod">
          <ac:chgData name="Elisa  Zanchi" userId="f9eb7042-04be-4ffc-8ebe-9416af34f02a" providerId="ADAL" clId="{9D2E83D9-E276-4931-9D78-13151D6972F2}" dt="2023-05-23T09:54:59.619" v="3758" actId="14100"/>
          <ac:picMkLst>
            <pc:docMk/>
            <pc:sldMk cId="3828188933" sldId="275"/>
            <ac:picMk id="11" creationId="{F7A3B248-5A2E-DB77-5A49-DCE151B9C826}"/>
          </ac:picMkLst>
        </pc:picChg>
        <pc:picChg chg="del mod">
          <ac:chgData name="Elisa  Zanchi" userId="f9eb7042-04be-4ffc-8ebe-9416af34f02a" providerId="ADAL" clId="{9D2E83D9-E276-4931-9D78-13151D6972F2}" dt="2023-05-23T13:05:44.852" v="5433" actId="478"/>
          <ac:picMkLst>
            <pc:docMk/>
            <pc:sldMk cId="3828188933" sldId="275"/>
            <ac:picMk id="21" creationId="{34D0DDC9-FB68-2C2E-6A70-3FBA64720CBD}"/>
          </ac:picMkLst>
        </pc:picChg>
        <pc:picChg chg="del mod">
          <ac:chgData name="Elisa  Zanchi" userId="f9eb7042-04be-4ffc-8ebe-9416af34f02a" providerId="ADAL" clId="{9D2E83D9-E276-4931-9D78-13151D6972F2}" dt="2023-05-23T07:46:11.410" v="1949" actId="478"/>
          <ac:picMkLst>
            <pc:docMk/>
            <pc:sldMk cId="3828188933" sldId="275"/>
            <ac:picMk id="22" creationId="{C1FD0231-D786-4FAA-995E-929CF00EB3EC}"/>
          </ac:picMkLst>
        </pc:picChg>
        <pc:picChg chg="add del mod">
          <ac:chgData name="Elisa  Zanchi" userId="f9eb7042-04be-4ffc-8ebe-9416af34f02a" providerId="ADAL" clId="{9D2E83D9-E276-4931-9D78-13151D6972F2}" dt="2023-05-23T13:29:10.723" v="5923" actId="478"/>
          <ac:picMkLst>
            <pc:docMk/>
            <pc:sldMk cId="3828188933" sldId="275"/>
            <ac:picMk id="25" creationId="{EAEB0554-400D-4C34-FB9D-496F51060B42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6:01:42.747" v="9609" actId="14100"/>
        <pc:sldMkLst>
          <pc:docMk/>
          <pc:sldMk cId="1517363604" sldId="276"/>
        </pc:sldMkLst>
        <pc:spChg chg="add mod">
          <ac:chgData name="Elisa  Zanchi" userId="f9eb7042-04be-4ffc-8ebe-9416af34f02a" providerId="ADAL" clId="{9D2E83D9-E276-4931-9D78-13151D6972F2}" dt="2023-05-24T11:29:48.331" v="8505"/>
          <ac:spMkLst>
            <pc:docMk/>
            <pc:sldMk cId="1517363604" sldId="276"/>
            <ac:spMk id="2" creationId="{447EA11A-4180-87A4-78D1-9FD92D7CA97A}"/>
          </ac:spMkLst>
        </pc:spChg>
        <pc:spChg chg="del">
          <ac:chgData name="Elisa  Zanchi" userId="f9eb7042-04be-4ffc-8ebe-9416af34f02a" providerId="ADAL" clId="{9D2E83D9-E276-4931-9D78-13151D6972F2}" dt="2023-05-23T12:49:59.973" v="5275" actId="478"/>
          <ac:spMkLst>
            <pc:docMk/>
            <pc:sldMk cId="1517363604" sldId="276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4T11:35:16.693" v="8614"/>
          <ac:spMkLst>
            <pc:docMk/>
            <pc:sldMk cId="1517363604" sldId="276"/>
            <ac:spMk id="3" creationId="{1E14EA4F-7770-5563-2271-FCE5621ED1DB}"/>
          </ac:spMkLst>
        </pc:spChg>
        <pc:spChg chg="del">
          <ac:chgData name="Elisa  Zanchi" userId="f9eb7042-04be-4ffc-8ebe-9416af34f02a" providerId="ADAL" clId="{9D2E83D9-E276-4931-9D78-13151D6972F2}" dt="2023-05-24T11:29:47.828" v="8504" actId="478"/>
          <ac:spMkLst>
            <pc:docMk/>
            <pc:sldMk cId="1517363604" sldId="276"/>
            <ac:spMk id="4" creationId="{D1F55987-1382-9AA8-500B-AEA95BA2ED67}"/>
          </ac:spMkLst>
        </pc:spChg>
        <pc:spChg chg="add mod">
          <ac:chgData name="Elisa  Zanchi" userId="f9eb7042-04be-4ffc-8ebe-9416af34f02a" providerId="ADAL" clId="{9D2E83D9-E276-4931-9D78-13151D6972F2}" dt="2023-05-24T11:36:14.519" v="8628" actId="1076"/>
          <ac:spMkLst>
            <pc:docMk/>
            <pc:sldMk cId="1517363604" sldId="276"/>
            <ac:spMk id="5" creationId="{749D3455-CF52-1CF1-4009-B00F84ED5B16}"/>
          </ac:spMkLst>
        </pc:spChg>
        <pc:spChg chg="add del mod">
          <ac:chgData name="Elisa  Zanchi" userId="f9eb7042-04be-4ffc-8ebe-9416af34f02a" providerId="ADAL" clId="{9D2E83D9-E276-4931-9D78-13151D6972F2}" dt="2023-05-24T11:35:16.158" v="8613" actId="478"/>
          <ac:spMkLst>
            <pc:docMk/>
            <pc:sldMk cId="1517363604" sldId="276"/>
            <ac:spMk id="12" creationId="{041D198A-1CCC-89C0-3DAE-AB9C7A9472D4}"/>
          </ac:spMkLst>
        </pc:spChg>
        <pc:spChg chg="add mod">
          <ac:chgData name="Elisa  Zanchi" userId="f9eb7042-04be-4ffc-8ebe-9416af34f02a" providerId="ADAL" clId="{9D2E83D9-E276-4931-9D78-13151D6972F2}" dt="2023-05-24T16:01:40.176" v="9608" actId="1076"/>
          <ac:spMkLst>
            <pc:docMk/>
            <pc:sldMk cId="1517363604" sldId="276"/>
            <ac:spMk id="12" creationId="{834C0D57-A811-7610-B3C1-F1219E958E78}"/>
          </ac:spMkLst>
        </pc:spChg>
        <pc:spChg chg="add mod">
          <ac:chgData name="Elisa  Zanchi" userId="f9eb7042-04be-4ffc-8ebe-9416af34f02a" providerId="ADAL" clId="{9D2E83D9-E276-4931-9D78-13151D6972F2}" dt="2023-05-24T15:59:15.302" v="9578" actId="1076"/>
          <ac:spMkLst>
            <pc:docMk/>
            <pc:sldMk cId="1517363604" sldId="276"/>
            <ac:spMk id="15" creationId="{083FDF2B-2BA1-152A-2B5F-657E4D72363D}"/>
          </ac:spMkLst>
        </pc:spChg>
        <pc:spChg chg="add mod">
          <ac:chgData name="Elisa  Zanchi" userId="f9eb7042-04be-4ffc-8ebe-9416af34f02a" providerId="ADAL" clId="{9D2E83D9-E276-4931-9D78-13151D6972F2}" dt="2023-05-24T11:36:14.519" v="8628" actId="1076"/>
          <ac:spMkLst>
            <pc:docMk/>
            <pc:sldMk cId="1517363604" sldId="276"/>
            <ac:spMk id="16" creationId="{04CC48F5-B805-F1DE-DA2C-D038D5D8A312}"/>
          </ac:spMkLst>
        </pc:spChg>
        <pc:spChg chg="del mod">
          <ac:chgData name="Elisa  Zanchi" userId="f9eb7042-04be-4ffc-8ebe-9416af34f02a" providerId="ADAL" clId="{9D2E83D9-E276-4931-9D78-13151D6972F2}" dt="2023-05-23T09:10:38.712" v="2923" actId="478"/>
          <ac:spMkLst>
            <pc:docMk/>
            <pc:sldMk cId="1517363604" sldId="276"/>
            <ac:spMk id="17" creationId="{7B6C76F6-1DA2-4573-8AD6-E911C32BC720}"/>
          </ac:spMkLst>
        </pc:spChg>
        <pc:spChg chg="add mod">
          <ac:chgData name="Elisa  Zanchi" userId="f9eb7042-04be-4ffc-8ebe-9416af34f02a" providerId="ADAL" clId="{9D2E83D9-E276-4931-9D78-13151D6972F2}" dt="2023-05-24T15:59:09.060" v="9577" actId="1076"/>
          <ac:spMkLst>
            <pc:docMk/>
            <pc:sldMk cId="1517363604" sldId="276"/>
            <ac:spMk id="18" creationId="{0198400E-FB68-EBB6-1D9B-04C0FFC2D7D9}"/>
          </ac:spMkLst>
        </pc:spChg>
        <pc:spChg chg="add del mod">
          <ac:chgData name="Elisa  Zanchi" userId="f9eb7042-04be-4ffc-8ebe-9416af34f02a" providerId="ADAL" clId="{9D2E83D9-E276-4931-9D78-13151D6972F2}" dt="2023-05-24T15:55:43.095" v="9523" actId="478"/>
          <ac:spMkLst>
            <pc:docMk/>
            <pc:sldMk cId="1517363604" sldId="276"/>
            <ac:spMk id="21" creationId="{57FB1294-30AB-9A0D-46BB-57111ABAB4DA}"/>
          </ac:spMkLst>
        </pc:spChg>
        <pc:spChg chg="add mod">
          <ac:chgData name="Elisa  Zanchi" userId="f9eb7042-04be-4ffc-8ebe-9416af34f02a" providerId="ADAL" clId="{9D2E83D9-E276-4931-9D78-13151D6972F2}" dt="2023-05-23T12:50:00.633" v="5276"/>
          <ac:spMkLst>
            <pc:docMk/>
            <pc:sldMk cId="1517363604" sldId="276"/>
            <ac:spMk id="22" creationId="{AA3132A9-8DB9-5EF2-F212-DF17EC432E04}"/>
          </ac:spMkLst>
        </pc:spChg>
        <pc:spChg chg="add mod">
          <ac:chgData name="Elisa  Zanchi" userId="f9eb7042-04be-4ffc-8ebe-9416af34f02a" providerId="ADAL" clId="{9D2E83D9-E276-4931-9D78-13151D6972F2}" dt="2023-05-24T16:01:29.535" v="9606" actId="1076"/>
          <ac:spMkLst>
            <pc:docMk/>
            <pc:sldMk cId="1517363604" sldId="276"/>
            <ac:spMk id="24" creationId="{1185643F-F7CB-034F-4340-D70B967EE28B}"/>
          </ac:spMkLst>
        </pc:spChg>
        <pc:spChg chg="add mod">
          <ac:chgData name="Elisa  Zanchi" userId="f9eb7042-04be-4ffc-8ebe-9416af34f02a" providerId="ADAL" clId="{9D2E83D9-E276-4931-9D78-13151D6972F2}" dt="2023-05-24T16:01:24.894" v="9605" actId="1076"/>
          <ac:spMkLst>
            <pc:docMk/>
            <pc:sldMk cId="1517363604" sldId="276"/>
            <ac:spMk id="27" creationId="{7CAD903F-7674-446D-B251-E9F537D85226}"/>
          </ac:spMkLst>
        </pc:spChg>
        <pc:spChg chg="add mod">
          <ac:chgData name="Elisa  Zanchi" userId="f9eb7042-04be-4ffc-8ebe-9416af34f02a" providerId="ADAL" clId="{9D2E83D9-E276-4931-9D78-13151D6972F2}" dt="2023-05-24T15:59:22.775" v="9580" actId="1076"/>
          <ac:spMkLst>
            <pc:docMk/>
            <pc:sldMk cId="1517363604" sldId="276"/>
            <ac:spMk id="28" creationId="{37EE6564-EB80-14E2-997A-38020C9784D5}"/>
          </ac:spMkLst>
        </pc:spChg>
        <pc:spChg chg="add mod">
          <ac:chgData name="Elisa  Zanchi" userId="f9eb7042-04be-4ffc-8ebe-9416af34f02a" providerId="ADAL" clId="{9D2E83D9-E276-4931-9D78-13151D6972F2}" dt="2023-05-24T16:01:31.888" v="9607" actId="1076"/>
          <ac:spMkLst>
            <pc:docMk/>
            <pc:sldMk cId="1517363604" sldId="276"/>
            <ac:spMk id="32" creationId="{5E913007-CF3A-1603-79E7-12DE7E0C7052}"/>
          </ac:spMkLst>
        </pc:spChg>
        <pc:spChg chg="add del mod">
          <ac:chgData name="Elisa  Zanchi" userId="f9eb7042-04be-4ffc-8ebe-9416af34f02a" providerId="ADAL" clId="{9D2E83D9-E276-4931-9D78-13151D6972F2}" dt="2023-05-24T16:00:48.482" v="9592" actId="478"/>
          <ac:spMkLst>
            <pc:docMk/>
            <pc:sldMk cId="1517363604" sldId="276"/>
            <ac:spMk id="34" creationId="{B0A6F31B-E511-6A28-D4C1-0F6F8A466C04}"/>
          </ac:spMkLst>
        </pc:spChg>
        <pc:picChg chg="add del mod">
          <ac:chgData name="Elisa  Zanchi" userId="f9eb7042-04be-4ffc-8ebe-9416af34f02a" providerId="ADAL" clId="{9D2E83D9-E276-4931-9D78-13151D6972F2}" dt="2023-05-23T15:51:53.800" v="7994" actId="478"/>
          <ac:picMkLst>
            <pc:docMk/>
            <pc:sldMk cId="1517363604" sldId="276"/>
            <ac:picMk id="3" creationId="{655D6F18-56F2-B3F7-6F7B-1707EF925944}"/>
          </ac:picMkLst>
        </pc:picChg>
        <pc:picChg chg="add mod">
          <ac:chgData name="Elisa  Zanchi" userId="f9eb7042-04be-4ffc-8ebe-9416af34f02a" providerId="ADAL" clId="{9D2E83D9-E276-4931-9D78-13151D6972F2}" dt="2023-05-24T16:01:40.176" v="9608" actId="1076"/>
          <ac:picMkLst>
            <pc:docMk/>
            <pc:sldMk cId="1517363604" sldId="276"/>
            <ac:picMk id="4" creationId="{D801F0D5-F389-3C0A-3B1E-9186D60C154E}"/>
          </ac:picMkLst>
        </pc:picChg>
        <pc:picChg chg="add del mod">
          <ac:chgData name="Elisa  Zanchi" userId="f9eb7042-04be-4ffc-8ebe-9416af34f02a" providerId="ADAL" clId="{9D2E83D9-E276-4931-9D78-13151D6972F2}" dt="2023-05-23T15:51:53.800" v="7994" actId="478"/>
          <ac:picMkLst>
            <pc:docMk/>
            <pc:sldMk cId="1517363604" sldId="276"/>
            <ac:picMk id="5" creationId="{8C7D2E4E-E6EB-4C26-3F95-E31C832C71F4}"/>
          </ac:picMkLst>
        </pc:picChg>
        <pc:picChg chg="add del mod">
          <ac:chgData name="Elisa  Zanchi" userId="f9eb7042-04be-4ffc-8ebe-9416af34f02a" providerId="ADAL" clId="{9D2E83D9-E276-4931-9D78-13151D6972F2}" dt="2023-05-23T15:51:53.800" v="7994" actId="478"/>
          <ac:picMkLst>
            <pc:docMk/>
            <pc:sldMk cId="1517363604" sldId="276"/>
            <ac:picMk id="9" creationId="{1891EB39-D65D-52CB-C7BB-77E6F422FB6C}"/>
          </ac:picMkLst>
        </pc:picChg>
        <pc:picChg chg="add mod">
          <ac:chgData name="Elisa  Zanchi" userId="f9eb7042-04be-4ffc-8ebe-9416af34f02a" providerId="ADAL" clId="{9D2E83D9-E276-4931-9D78-13151D6972F2}" dt="2023-05-24T16:01:40.176" v="9608" actId="1076"/>
          <ac:picMkLst>
            <pc:docMk/>
            <pc:sldMk cId="1517363604" sldId="276"/>
            <ac:picMk id="9" creationId="{CFAFFD37-24A0-2998-C69E-94C45844C163}"/>
          </ac:picMkLst>
        </pc:picChg>
        <pc:picChg chg="add del mod">
          <ac:chgData name="Elisa  Zanchi" userId="f9eb7042-04be-4ffc-8ebe-9416af34f02a" providerId="ADAL" clId="{9D2E83D9-E276-4931-9D78-13151D6972F2}" dt="2023-05-23T14:20:32.633" v="7070" actId="478"/>
          <ac:picMkLst>
            <pc:docMk/>
            <pc:sldMk cId="1517363604" sldId="276"/>
            <ac:picMk id="11" creationId="{0AA3F6D2-6BF2-2B3C-E228-3DCAA872F0AD}"/>
          </ac:picMkLst>
        </pc:picChg>
        <pc:picChg chg="add mod">
          <ac:chgData name="Elisa  Zanchi" userId="f9eb7042-04be-4ffc-8ebe-9416af34f02a" providerId="ADAL" clId="{9D2E83D9-E276-4931-9D78-13151D6972F2}" dt="2023-05-24T16:01:40.176" v="9608" actId="1076"/>
          <ac:picMkLst>
            <pc:docMk/>
            <pc:sldMk cId="1517363604" sldId="276"/>
            <ac:picMk id="11" creationId="{A4AC6EFF-7E6E-D33D-2820-AE704E14D713}"/>
          </ac:picMkLst>
        </pc:picChg>
        <pc:picChg chg="add del mod modCrop">
          <ac:chgData name="Elisa  Zanchi" userId="f9eb7042-04be-4ffc-8ebe-9416af34f02a" providerId="ADAL" clId="{9D2E83D9-E276-4931-9D78-13151D6972F2}" dt="2023-05-24T16:00:39.949" v="9588" actId="478"/>
          <ac:picMkLst>
            <pc:docMk/>
            <pc:sldMk cId="1517363604" sldId="276"/>
            <ac:picMk id="23" creationId="{7583B574-8AB7-8524-BCC9-E42480A27827}"/>
          </ac:picMkLst>
        </pc:picChg>
        <pc:picChg chg="add mod">
          <ac:chgData name="Elisa  Zanchi" userId="f9eb7042-04be-4ffc-8ebe-9416af34f02a" providerId="ADAL" clId="{9D2E83D9-E276-4931-9D78-13151D6972F2}" dt="2023-05-24T15:59:15.302" v="9578" actId="1076"/>
          <ac:picMkLst>
            <pc:docMk/>
            <pc:sldMk cId="1517363604" sldId="276"/>
            <ac:picMk id="29" creationId="{03E87678-40D3-9B18-905C-D6441A985FCD}"/>
          </ac:picMkLst>
        </pc:picChg>
        <pc:picChg chg="add mod">
          <ac:chgData name="Elisa  Zanchi" userId="f9eb7042-04be-4ffc-8ebe-9416af34f02a" providerId="ADAL" clId="{9D2E83D9-E276-4931-9D78-13151D6972F2}" dt="2023-05-23T15:51:54.199" v="7995"/>
          <ac:picMkLst>
            <pc:docMk/>
            <pc:sldMk cId="1517363604" sldId="276"/>
            <ac:picMk id="30" creationId="{1738F56F-4B08-C37C-95A0-F763DC44B69F}"/>
          </ac:picMkLst>
        </pc:picChg>
        <pc:picChg chg="add mod">
          <ac:chgData name="Elisa  Zanchi" userId="f9eb7042-04be-4ffc-8ebe-9416af34f02a" providerId="ADAL" clId="{9D2E83D9-E276-4931-9D78-13151D6972F2}" dt="2023-05-23T15:51:54.199" v="7995"/>
          <ac:picMkLst>
            <pc:docMk/>
            <pc:sldMk cId="1517363604" sldId="276"/>
            <ac:picMk id="31" creationId="{025AE377-D65B-704F-6611-002D155A7A5F}"/>
          </ac:picMkLst>
        </pc:picChg>
        <pc:picChg chg="add mod ord modCrop">
          <ac:chgData name="Elisa  Zanchi" userId="f9eb7042-04be-4ffc-8ebe-9416af34f02a" providerId="ADAL" clId="{9D2E83D9-E276-4931-9D78-13151D6972F2}" dt="2023-05-24T16:01:22.258" v="9604" actId="14100"/>
          <ac:picMkLst>
            <pc:docMk/>
            <pc:sldMk cId="1517363604" sldId="276"/>
            <ac:picMk id="33" creationId="{719592F6-7DE7-0D94-C6ED-D3F5A5D4D45D}"/>
          </ac:picMkLst>
        </pc:picChg>
        <pc:cxnChg chg="add mod ord">
          <ac:chgData name="Elisa  Zanchi" userId="f9eb7042-04be-4ffc-8ebe-9416af34f02a" providerId="ADAL" clId="{9D2E83D9-E276-4931-9D78-13151D6972F2}" dt="2023-05-24T16:01:42.747" v="9609" actId="14100"/>
          <ac:cxnSpMkLst>
            <pc:docMk/>
            <pc:sldMk cId="1517363604" sldId="276"/>
            <ac:cxnSpMk id="26" creationId="{A2A5ED04-CB6C-6F47-3BA1-82AD2A31A9C3}"/>
          </ac:cxnSpMkLst>
        </pc:cxnChg>
      </pc:sldChg>
      <pc:sldChg chg="modSp del mod">
        <pc:chgData name="Elisa  Zanchi" userId="f9eb7042-04be-4ffc-8ebe-9416af34f02a" providerId="ADAL" clId="{9D2E83D9-E276-4931-9D78-13151D6972F2}" dt="2023-05-23T07:46:23.729" v="1954" actId="47"/>
        <pc:sldMkLst>
          <pc:docMk/>
          <pc:sldMk cId="3848519020" sldId="276"/>
        </pc:sldMkLst>
        <pc:spChg chg="mod">
          <ac:chgData name="Elisa  Zanchi" userId="f9eb7042-04be-4ffc-8ebe-9416af34f02a" providerId="ADAL" clId="{9D2E83D9-E276-4931-9D78-13151D6972F2}" dt="2023-05-23T07:43:17.156" v="1894" actId="1076"/>
          <ac:spMkLst>
            <pc:docMk/>
            <pc:sldMk cId="3848519020" sldId="276"/>
            <ac:spMk id="17" creationId="{210415D5-12DC-4C37-B981-B4ECC7BCAE33}"/>
          </ac:spMkLst>
        </pc:spChg>
        <pc:spChg chg="mod">
          <ac:chgData name="Elisa  Zanchi" userId="f9eb7042-04be-4ffc-8ebe-9416af34f02a" providerId="ADAL" clId="{9D2E83D9-E276-4931-9D78-13151D6972F2}" dt="2023-05-23T07:43:17.156" v="1894" actId="1076"/>
          <ac:spMkLst>
            <pc:docMk/>
            <pc:sldMk cId="3848519020" sldId="276"/>
            <ac:spMk id="36" creationId="{07D78D81-8F14-477D-B489-24C464B4AF2B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1" creationId="{93B29BA2-241F-4900-9ADC-16D1E0176B55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2" creationId="{CADBC9C1-65AF-4EF0-9388-1A2AFF364908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4" creationId="{906FA152-5112-440B-90E1-E4E0C1FB86FA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5" creationId="{7D38F300-B69C-4D1C-83F1-47980A10C5F8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6" creationId="{03AC1A6C-EA18-4DC6-BE6F-CA5100F5C542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7" creationId="{4E745F1F-C546-4C36-89B9-BEB9D2F9903C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8" creationId="{7AFA38F5-E6F7-4758-8DBF-58B5EB974D40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69" creationId="{6B8BC440-4799-4C39-B500-F9D0827FA4A1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75" creationId="{3893D931-8AEF-4F2C-B085-A158FF48E07A}"/>
          </ac:spMkLst>
        </pc:spChg>
        <pc:spChg chg="mod">
          <ac:chgData name="Elisa  Zanchi" userId="f9eb7042-04be-4ffc-8ebe-9416af34f02a" providerId="ADAL" clId="{9D2E83D9-E276-4931-9D78-13151D6972F2}" dt="2023-05-23T07:44:58.742" v="1932" actId="14100"/>
          <ac:spMkLst>
            <pc:docMk/>
            <pc:sldMk cId="3848519020" sldId="276"/>
            <ac:spMk id="76" creationId="{8533318C-7D62-4A23-BBF5-E0C0AF43FBC8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85" creationId="{727689DE-55F9-4F1D-8A54-B2155ABDF74B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86" creationId="{E3048D20-B01E-4746-9E0E-D52329A7D34D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87" creationId="{DE9893C7-F9EE-4306-AEBB-76983A5D6561}"/>
          </ac:spMkLst>
        </pc:spChg>
        <pc:spChg chg="mod">
          <ac:chgData name="Elisa  Zanchi" userId="f9eb7042-04be-4ffc-8ebe-9416af34f02a" providerId="ADAL" clId="{9D2E83D9-E276-4931-9D78-13151D6972F2}" dt="2023-05-23T07:43:23.576" v="1895" actId="1076"/>
          <ac:spMkLst>
            <pc:docMk/>
            <pc:sldMk cId="3848519020" sldId="276"/>
            <ac:spMk id="88" creationId="{EFB4A7CC-B41E-447C-8E3B-7101DD8581AB}"/>
          </ac:spMkLst>
        </pc:spChg>
        <pc:spChg chg="mod">
          <ac:chgData name="Elisa  Zanchi" userId="f9eb7042-04be-4ffc-8ebe-9416af34f02a" providerId="ADAL" clId="{9D2E83D9-E276-4931-9D78-13151D6972F2}" dt="2023-05-23T07:44:43.730" v="1928" actId="403"/>
          <ac:spMkLst>
            <pc:docMk/>
            <pc:sldMk cId="3848519020" sldId="276"/>
            <ac:spMk id="107" creationId="{84737955-9991-47FF-9A94-01876E165FD8}"/>
          </ac:spMkLst>
        </pc:spChg>
        <pc:spChg chg="mod">
          <ac:chgData name="Elisa  Zanchi" userId="f9eb7042-04be-4ffc-8ebe-9416af34f02a" providerId="ADAL" clId="{9D2E83D9-E276-4931-9D78-13151D6972F2}" dt="2023-05-23T07:44:43.730" v="1928" actId="403"/>
          <ac:spMkLst>
            <pc:docMk/>
            <pc:sldMk cId="3848519020" sldId="276"/>
            <ac:spMk id="108" creationId="{872A869B-93E0-49CD-9F64-5B468EF2A6AB}"/>
          </ac:spMkLst>
        </pc:spChg>
        <pc:spChg chg="mod">
          <ac:chgData name="Elisa  Zanchi" userId="f9eb7042-04be-4ffc-8ebe-9416af34f02a" providerId="ADAL" clId="{9D2E83D9-E276-4931-9D78-13151D6972F2}" dt="2023-05-23T07:45:11.367" v="1933" actId="1076"/>
          <ac:spMkLst>
            <pc:docMk/>
            <pc:sldMk cId="3848519020" sldId="276"/>
            <ac:spMk id="109" creationId="{8DB5B3E7-01F4-4647-A11F-01A38699649E}"/>
          </ac:spMkLst>
        </pc:spChg>
        <pc:grpChg chg="mod">
          <ac:chgData name="Elisa  Zanchi" userId="f9eb7042-04be-4ffc-8ebe-9416af34f02a" providerId="ADAL" clId="{9D2E83D9-E276-4931-9D78-13151D6972F2}" dt="2023-05-23T07:44:48.415" v="1929" actId="1076"/>
          <ac:grpSpMkLst>
            <pc:docMk/>
            <pc:sldMk cId="3848519020" sldId="276"/>
            <ac:grpSpMk id="89" creationId="{53306E56-0B71-4BE1-B091-7960ECA76AB1}"/>
          </ac:grpSpMkLst>
        </pc:grpChg>
        <pc:graphicFrameChg chg="mod modGraphic">
          <ac:chgData name="Elisa  Zanchi" userId="f9eb7042-04be-4ffc-8ebe-9416af34f02a" providerId="ADAL" clId="{9D2E83D9-E276-4931-9D78-13151D6972F2}" dt="2023-05-23T07:45:46.617" v="1945" actId="1076"/>
          <ac:graphicFrameMkLst>
            <pc:docMk/>
            <pc:sldMk cId="3848519020" sldId="276"/>
            <ac:graphicFrameMk id="81" creationId="{5B2A0D5D-5A49-4F11-8B71-717C92F71401}"/>
          </ac:graphicFrameMkLst>
        </pc:graphicFrameChg>
        <pc:graphicFrameChg chg="mod modGraphic">
          <ac:chgData name="Elisa  Zanchi" userId="f9eb7042-04be-4ffc-8ebe-9416af34f02a" providerId="ADAL" clId="{9D2E83D9-E276-4931-9D78-13151D6972F2}" dt="2023-05-23T07:45:51.075" v="1946" actId="255"/>
          <ac:graphicFrameMkLst>
            <pc:docMk/>
            <pc:sldMk cId="3848519020" sldId="276"/>
            <ac:graphicFrameMk id="84" creationId="{4015E3C6-C5C2-4801-A292-48856CA08709}"/>
          </ac:graphicFrameMkLst>
        </pc:graphicFrameChg>
        <pc:graphicFrameChg chg="mod modGraphic">
          <ac:chgData name="Elisa  Zanchi" userId="f9eb7042-04be-4ffc-8ebe-9416af34f02a" providerId="ADAL" clId="{9D2E83D9-E276-4931-9D78-13151D6972F2}" dt="2023-05-23T07:45:57.251" v="1947" actId="255"/>
          <ac:graphicFrameMkLst>
            <pc:docMk/>
            <pc:sldMk cId="3848519020" sldId="276"/>
            <ac:graphicFrameMk id="92" creationId="{AF9E37A6-E214-49CE-BD05-F023CC652BB1}"/>
          </ac:graphicFrameMkLst>
        </pc:graphicFrameChg>
        <pc:picChg chg="mod">
          <ac:chgData name="Elisa  Zanchi" userId="f9eb7042-04be-4ffc-8ebe-9416af34f02a" providerId="ADAL" clId="{9D2E83D9-E276-4931-9D78-13151D6972F2}" dt="2023-05-23T07:43:17.156" v="1894" actId="1076"/>
          <ac:picMkLst>
            <pc:docMk/>
            <pc:sldMk cId="3848519020" sldId="276"/>
            <ac:picMk id="16" creationId="{CDB3CADC-8576-4508-90B6-A4D304148EA8}"/>
          </ac:picMkLst>
        </pc:picChg>
        <pc:picChg chg="mod">
          <ac:chgData name="Elisa  Zanchi" userId="f9eb7042-04be-4ffc-8ebe-9416af34f02a" providerId="ADAL" clId="{9D2E83D9-E276-4931-9D78-13151D6972F2}" dt="2023-05-23T07:43:23.576" v="1895" actId="1076"/>
          <ac:picMkLst>
            <pc:docMk/>
            <pc:sldMk cId="3848519020" sldId="276"/>
            <ac:picMk id="58" creationId="{401612CC-67E8-43C3-9BCE-02448F0E5ADA}"/>
          </ac:picMkLst>
        </pc:picChg>
        <pc:picChg chg="mod">
          <ac:chgData name="Elisa  Zanchi" userId="f9eb7042-04be-4ffc-8ebe-9416af34f02a" providerId="ADAL" clId="{9D2E83D9-E276-4931-9D78-13151D6972F2}" dt="2023-05-23T07:44:52.679" v="1930" actId="1076"/>
          <ac:picMkLst>
            <pc:docMk/>
            <pc:sldMk cId="3848519020" sldId="276"/>
            <ac:picMk id="70" creationId="{69EF75D4-030B-45ED-A865-3D34174E4B8B}"/>
          </ac:picMkLst>
        </pc:picChg>
        <pc:cxnChg chg="mod">
          <ac:chgData name="Elisa  Zanchi" userId="f9eb7042-04be-4ffc-8ebe-9416af34f02a" providerId="ADAL" clId="{9D2E83D9-E276-4931-9D78-13151D6972F2}" dt="2023-05-23T07:43:23.576" v="1895" actId="1076"/>
          <ac:cxnSpMkLst>
            <pc:docMk/>
            <pc:sldMk cId="3848519020" sldId="276"/>
            <ac:cxnSpMk id="37" creationId="{2FE3CA44-338C-4732-88FE-DC19E69FD423}"/>
          </ac:cxnSpMkLst>
        </pc:cxnChg>
        <pc:cxnChg chg="mod">
          <ac:chgData name="Elisa  Zanchi" userId="f9eb7042-04be-4ffc-8ebe-9416af34f02a" providerId="ADAL" clId="{9D2E83D9-E276-4931-9D78-13151D6972F2}" dt="2023-05-23T07:46:02" v="1948" actId="14100"/>
          <ac:cxnSpMkLst>
            <pc:docMk/>
            <pc:sldMk cId="3848519020" sldId="276"/>
            <ac:cxnSpMk id="78" creationId="{23C6A1B8-2CDA-401B-A383-8F492B9C1212}"/>
          </ac:cxnSpMkLst>
        </pc:cxnChg>
      </pc:sldChg>
      <pc:sldChg chg="addSp delSp modSp add del mod ord">
        <pc:chgData name="Elisa  Zanchi" userId="f9eb7042-04be-4ffc-8ebe-9416af34f02a" providerId="ADAL" clId="{9D2E83D9-E276-4931-9D78-13151D6972F2}" dt="2023-05-23T13:34:52.994" v="5963" actId="47"/>
        <pc:sldMkLst>
          <pc:docMk/>
          <pc:sldMk cId="2548515309" sldId="277"/>
        </pc:sldMkLst>
        <pc:spChg chg="del">
          <ac:chgData name="Elisa  Zanchi" userId="f9eb7042-04be-4ffc-8ebe-9416af34f02a" providerId="ADAL" clId="{9D2E83D9-E276-4931-9D78-13151D6972F2}" dt="2023-05-23T12:49:38.926" v="5267" actId="478"/>
          <ac:spMkLst>
            <pc:docMk/>
            <pc:sldMk cId="2548515309" sldId="277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3T09:57:31.184" v="3797" actId="20577"/>
          <ac:spMkLst>
            <pc:docMk/>
            <pc:sldMk cId="2548515309" sldId="277"/>
            <ac:spMk id="3" creationId="{0A8C1985-01F4-AAB5-1164-7DEA1DCD0E63}"/>
          </ac:spMkLst>
        </pc:spChg>
        <pc:spChg chg="add mod">
          <ac:chgData name="Elisa  Zanchi" userId="f9eb7042-04be-4ffc-8ebe-9416af34f02a" providerId="ADAL" clId="{9D2E83D9-E276-4931-9D78-13151D6972F2}" dt="2023-05-23T12:49:39.302" v="5268"/>
          <ac:spMkLst>
            <pc:docMk/>
            <pc:sldMk cId="2548515309" sldId="277"/>
            <ac:spMk id="4" creationId="{74A2529A-CA3F-1366-B6B5-180E4769FE0A}"/>
          </ac:spMkLst>
        </pc:spChg>
        <pc:spChg chg="del">
          <ac:chgData name="Elisa  Zanchi" userId="f9eb7042-04be-4ffc-8ebe-9416af34f02a" providerId="ADAL" clId="{9D2E83D9-E276-4931-9D78-13151D6972F2}" dt="2023-05-23T09:57:10.333" v="3764" actId="478"/>
          <ac:spMkLst>
            <pc:docMk/>
            <pc:sldMk cId="2548515309" sldId="277"/>
            <ac:spMk id="17" creationId="{36AF3702-EC09-6C8E-BCBB-168ACABAB4C0}"/>
          </ac:spMkLst>
        </pc:spChg>
        <pc:spChg chg="del">
          <ac:chgData name="Elisa  Zanchi" userId="f9eb7042-04be-4ffc-8ebe-9416af34f02a" providerId="ADAL" clId="{9D2E83D9-E276-4931-9D78-13151D6972F2}" dt="2023-05-23T09:57:19.536" v="3767" actId="478"/>
          <ac:spMkLst>
            <pc:docMk/>
            <pc:sldMk cId="2548515309" sldId="277"/>
            <ac:spMk id="23" creationId="{51578D43-2083-D88E-81AC-5E2FFAF6A739}"/>
          </ac:spMkLst>
        </pc:spChg>
        <pc:picChg chg="del">
          <ac:chgData name="Elisa  Zanchi" userId="f9eb7042-04be-4ffc-8ebe-9416af34f02a" providerId="ADAL" clId="{9D2E83D9-E276-4931-9D78-13151D6972F2}" dt="2023-05-23T09:56:11.581" v="3759" actId="478"/>
          <ac:picMkLst>
            <pc:docMk/>
            <pc:sldMk cId="2548515309" sldId="277"/>
            <ac:picMk id="11" creationId="{F7A3B248-5A2E-DB77-5A49-DCE151B9C826}"/>
          </ac:picMkLst>
        </pc:picChg>
      </pc:sldChg>
      <pc:sldChg chg="add del">
        <pc:chgData name="Elisa  Zanchi" userId="f9eb7042-04be-4ffc-8ebe-9416af34f02a" providerId="ADAL" clId="{9D2E83D9-E276-4931-9D78-13151D6972F2}" dt="2023-05-23T09:56:56.824" v="3762" actId="47"/>
        <pc:sldMkLst>
          <pc:docMk/>
          <pc:sldMk cId="2718699086" sldId="278"/>
        </pc:sldMkLst>
      </pc:sldChg>
      <pc:sldChg chg="addSp delSp modSp add mod">
        <pc:chgData name="Elisa  Zanchi" userId="f9eb7042-04be-4ffc-8ebe-9416af34f02a" providerId="ADAL" clId="{9D2E83D9-E276-4931-9D78-13151D6972F2}" dt="2023-05-24T16:39:47.044" v="9777"/>
        <pc:sldMkLst>
          <pc:docMk/>
          <pc:sldMk cId="3084095390" sldId="278"/>
        </pc:sldMkLst>
        <pc:spChg chg="add mod">
          <ac:chgData name="Elisa  Zanchi" userId="f9eb7042-04be-4ffc-8ebe-9416af34f02a" providerId="ADAL" clId="{9D2E83D9-E276-4931-9D78-13151D6972F2}" dt="2023-05-24T11:48:38.595" v="9050" actId="1076"/>
          <ac:spMkLst>
            <pc:docMk/>
            <pc:sldMk cId="3084095390" sldId="278"/>
            <ac:spMk id="2" creationId="{910BB989-06B0-9D71-E4B1-3B5FC44C66B0}"/>
          </ac:spMkLst>
        </pc:spChg>
        <pc:spChg chg="del">
          <ac:chgData name="Elisa  Zanchi" userId="f9eb7042-04be-4ffc-8ebe-9416af34f02a" providerId="ADAL" clId="{9D2E83D9-E276-4931-9D78-13151D6972F2}" dt="2023-05-23T12:50:12.135" v="5279" actId="478"/>
          <ac:spMkLst>
            <pc:docMk/>
            <pc:sldMk cId="3084095390" sldId="278"/>
            <ac:spMk id="2" creationId="{F6428D89-D44D-80AD-5F4C-17B80040B210}"/>
          </ac:spMkLst>
        </pc:spChg>
        <pc:spChg chg="add mod">
          <ac:chgData name="Elisa  Zanchi" userId="f9eb7042-04be-4ffc-8ebe-9416af34f02a" providerId="ADAL" clId="{9D2E83D9-E276-4931-9D78-13151D6972F2}" dt="2023-05-24T16:33:23.012" v="9686" actId="1076"/>
          <ac:spMkLst>
            <pc:docMk/>
            <pc:sldMk cId="3084095390" sldId="278"/>
            <ac:spMk id="3" creationId="{42AC86ED-BFE5-4DC7-1F3F-6BA7D6E2AE76}"/>
          </ac:spMkLst>
        </pc:spChg>
        <pc:spChg chg="del mod">
          <ac:chgData name="Elisa  Zanchi" userId="f9eb7042-04be-4ffc-8ebe-9416af34f02a" providerId="ADAL" clId="{9D2E83D9-E276-4931-9D78-13151D6972F2}" dt="2023-05-24T16:39:47.044" v="9777"/>
          <ac:spMkLst>
            <pc:docMk/>
            <pc:sldMk cId="3084095390" sldId="278"/>
            <ac:spMk id="4" creationId="{D1F55987-1382-9AA8-500B-AEA95BA2ED67}"/>
          </ac:spMkLst>
        </pc:spChg>
        <pc:spChg chg="add del">
          <ac:chgData name="Elisa  Zanchi" userId="f9eb7042-04be-4ffc-8ebe-9416af34f02a" providerId="ADAL" clId="{9D2E83D9-E276-4931-9D78-13151D6972F2}" dt="2023-05-24T16:39:18.730" v="9739" actId="478"/>
          <ac:spMkLst>
            <pc:docMk/>
            <pc:sldMk cId="3084095390" sldId="278"/>
            <ac:spMk id="9" creationId="{84BD91B1-2279-B8E0-D9D5-EEC2924F2B55}"/>
          </ac:spMkLst>
        </pc:spChg>
        <pc:spChg chg="add del mod">
          <ac:chgData name="Elisa  Zanchi" userId="f9eb7042-04be-4ffc-8ebe-9416af34f02a" providerId="ADAL" clId="{9D2E83D9-E276-4931-9D78-13151D6972F2}" dt="2023-05-24T16:39:28.432" v="9741"/>
          <ac:spMkLst>
            <pc:docMk/>
            <pc:sldMk cId="3084095390" sldId="278"/>
            <ac:spMk id="11" creationId="{9DBE30BB-C962-AA7B-AA55-7D43718C6879}"/>
          </ac:spMkLst>
        </pc:spChg>
        <pc:spChg chg="add mod">
          <ac:chgData name="Elisa  Zanchi" userId="f9eb7042-04be-4ffc-8ebe-9416af34f02a" providerId="ADAL" clId="{9D2E83D9-E276-4931-9D78-13151D6972F2}" dt="2023-05-24T16:39:45.277" v="9775" actId="6549"/>
          <ac:spMkLst>
            <pc:docMk/>
            <pc:sldMk cId="3084095390" sldId="278"/>
            <ac:spMk id="12" creationId="{A0C607A0-C3DB-00AA-C7A1-3A3769849F70}"/>
          </ac:spMkLst>
        </pc:spChg>
        <pc:spChg chg="del">
          <ac:chgData name="Elisa  Zanchi" userId="f9eb7042-04be-4ffc-8ebe-9416af34f02a" providerId="ADAL" clId="{9D2E83D9-E276-4931-9D78-13151D6972F2}" dt="2023-05-23T10:00:27.165" v="3800" actId="478"/>
          <ac:spMkLst>
            <pc:docMk/>
            <pc:sldMk cId="3084095390" sldId="278"/>
            <ac:spMk id="15" creationId="{4A185E47-DFB2-AEBC-C089-3D646FA2BD29}"/>
          </ac:spMkLst>
        </pc:spChg>
        <pc:spChg chg="add mod">
          <ac:chgData name="Elisa  Zanchi" userId="f9eb7042-04be-4ffc-8ebe-9416af34f02a" providerId="ADAL" clId="{9D2E83D9-E276-4931-9D78-13151D6972F2}" dt="2023-05-24T11:48:32.924" v="9047" actId="113"/>
          <ac:spMkLst>
            <pc:docMk/>
            <pc:sldMk cId="3084095390" sldId="278"/>
            <ac:spMk id="17" creationId="{C291674A-DE4F-94C2-7149-A8317D681F65}"/>
          </ac:spMkLst>
        </pc:spChg>
        <pc:spChg chg="add mod">
          <ac:chgData name="Elisa  Zanchi" userId="f9eb7042-04be-4ffc-8ebe-9416af34f02a" providerId="ADAL" clId="{9D2E83D9-E276-4931-9D78-13151D6972F2}" dt="2023-05-23T12:50:12.403" v="5280"/>
          <ac:spMkLst>
            <pc:docMk/>
            <pc:sldMk cId="3084095390" sldId="278"/>
            <ac:spMk id="18" creationId="{BB9570F3-4EBA-4002-7364-A46121639EF9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21" creationId="{5ED8E9B3-CE0C-FA05-863E-3922BD72E1DA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27" creationId="{64AA777E-9253-8020-9DE9-22B467F3F5F5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28" creationId="{E31F17E5-9F22-0018-F243-4CD932AC0E79}"/>
          </ac:spMkLst>
        </pc:spChg>
        <pc:spChg chg="add del">
          <ac:chgData name="Elisa  Zanchi" userId="f9eb7042-04be-4ffc-8ebe-9416af34f02a" providerId="ADAL" clId="{9D2E83D9-E276-4931-9D78-13151D6972F2}" dt="2023-05-23T14:53:23.365" v="7374" actId="22"/>
          <ac:spMkLst>
            <pc:docMk/>
            <pc:sldMk cId="3084095390" sldId="278"/>
            <ac:spMk id="31" creationId="{F8A5AE76-2710-E81B-11EF-FE317704C0F5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33" creationId="{7C7BFEFE-704A-3584-02F0-1128AA902C32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35" creationId="{A300B40C-F290-D324-9646-94BEFB138BD8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36" creationId="{374B4A20-1437-0E4D-7132-2B1EEB20AE38}"/>
          </ac:spMkLst>
        </pc:spChg>
        <pc:spChg chg="add del mod">
          <ac:chgData name="Elisa  Zanchi" userId="f9eb7042-04be-4ffc-8ebe-9416af34f02a" providerId="ADAL" clId="{9D2E83D9-E276-4931-9D78-13151D6972F2}" dt="2023-05-23T14:53:26.420" v="7378" actId="22"/>
          <ac:spMkLst>
            <pc:docMk/>
            <pc:sldMk cId="3084095390" sldId="278"/>
            <ac:spMk id="37" creationId="{97481BE2-00C8-2C5C-D3FD-B02E9780C9A9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38" creationId="{D5A7100B-E857-5A2D-E63E-62D23CC9C1B0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0" creationId="{2D4B9DCA-88F8-9F8D-06CE-9F3F4395C220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1" creationId="{6B04A052-0283-51F9-AF9F-C3CDA69C3C6D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2" creationId="{E7B4BA71-CB92-F142-8C14-2C49E952FFDA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3" creationId="{69163A90-5D5F-250B-AEE3-31BCA7FFCEAF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5" creationId="{5ADBF8C6-BD1C-9907-9F3F-41F0A76674BC}"/>
          </ac:spMkLst>
        </pc:spChg>
        <pc:spChg chg="del">
          <ac:chgData name="Elisa  Zanchi" userId="f9eb7042-04be-4ffc-8ebe-9416af34f02a" providerId="ADAL" clId="{9D2E83D9-E276-4931-9D78-13151D6972F2}" dt="2023-05-23T10:00:24.622" v="3799" actId="478"/>
          <ac:spMkLst>
            <pc:docMk/>
            <pc:sldMk cId="3084095390" sldId="278"/>
            <ac:spMk id="46" creationId="{DB0B8859-1E5F-8DA7-64BD-830C69AACCD5}"/>
          </ac:spMkLst>
        </pc:spChg>
        <pc:spChg chg="add del">
          <ac:chgData name="Elisa  Zanchi" userId="f9eb7042-04be-4ffc-8ebe-9416af34f02a" providerId="ADAL" clId="{9D2E83D9-E276-4931-9D78-13151D6972F2}" dt="2023-05-23T14:53:31.544" v="7382" actId="22"/>
          <ac:spMkLst>
            <pc:docMk/>
            <pc:sldMk cId="3084095390" sldId="278"/>
            <ac:spMk id="47" creationId="{B2F176AD-D2B5-3807-72E2-F707C49269C4}"/>
          </ac:spMkLst>
        </pc:spChg>
        <pc:spChg chg="add mod">
          <ac:chgData name="Elisa  Zanchi" userId="f9eb7042-04be-4ffc-8ebe-9416af34f02a" providerId="ADAL" clId="{9D2E83D9-E276-4931-9D78-13151D6972F2}" dt="2023-05-24T11:50:42.780" v="9083" actId="113"/>
          <ac:spMkLst>
            <pc:docMk/>
            <pc:sldMk cId="3084095390" sldId="278"/>
            <ac:spMk id="49" creationId="{E9C7125B-8EFB-0F29-2250-CE4CCDFCEBF9}"/>
          </ac:spMkLst>
        </pc:spChg>
        <pc:spChg chg="add mod">
          <ac:chgData name="Elisa  Zanchi" userId="f9eb7042-04be-4ffc-8ebe-9416af34f02a" providerId="ADAL" clId="{9D2E83D9-E276-4931-9D78-13151D6972F2}" dt="2023-05-24T16:19:52.963" v="9636" actId="1076"/>
          <ac:spMkLst>
            <pc:docMk/>
            <pc:sldMk cId="3084095390" sldId="278"/>
            <ac:spMk id="51" creationId="{F578C012-0213-4FA6-6FE6-5A728B7227F8}"/>
          </ac:spMkLst>
        </pc:spChg>
        <pc:spChg chg="add del mod">
          <ac:chgData name="Elisa  Zanchi" userId="f9eb7042-04be-4ffc-8ebe-9416af34f02a" providerId="ADAL" clId="{9D2E83D9-E276-4931-9D78-13151D6972F2}" dt="2023-05-23T15:49:52.828" v="7971" actId="478"/>
          <ac:spMkLst>
            <pc:docMk/>
            <pc:sldMk cId="3084095390" sldId="278"/>
            <ac:spMk id="53" creationId="{EE8EAB3C-DFD5-3BC3-070E-CDB1969AB65E}"/>
          </ac:spMkLst>
        </pc:spChg>
        <pc:spChg chg="add mod">
          <ac:chgData name="Elisa  Zanchi" userId="f9eb7042-04be-4ffc-8ebe-9416af34f02a" providerId="ADAL" clId="{9D2E83D9-E276-4931-9D78-13151D6972F2}" dt="2023-05-24T16:21:04.710" v="9644" actId="20577"/>
          <ac:spMkLst>
            <pc:docMk/>
            <pc:sldMk cId="3084095390" sldId="278"/>
            <ac:spMk id="55" creationId="{EBB315CF-2BA6-70E8-6D50-6CB03E1E0267}"/>
          </ac:spMkLst>
        </pc:spChg>
        <pc:picChg chg="del">
          <ac:chgData name="Elisa  Zanchi" userId="f9eb7042-04be-4ffc-8ebe-9416af34f02a" providerId="ADAL" clId="{9D2E83D9-E276-4931-9D78-13151D6972F2}" dt="2023-05-23T10:02:50.771" v="3960" actId="478"/>
          <ac:picMkLst>
            <pc:docMk/>
            <pc:sldMk cId="3084095390" sldId="278"/>
            <ac:picMk id="3" creationId="{F8EA88B0-B0A2-EF0B-D4B9-4054D9FC5475}"/>
          </ac:picMkLst>
        </pc:picChg>
        <pc:picChg chg="del">
          <ac:chgData name="Elisa  Zanchi" userId="f9eb7042-04be-4ffc-8ebe-9416af34f02a" providerId="ADAL" clId="{9D2E83D9-E276-4931-9D78-13151D6972F2}" dt="2023-05-23T10:02:49.414" v="3957" actId="478"/>
          <ac:picMkLst>
            <pc:docMk/>
            <pc:sldMk cId="3084095390" sldId="278"/>
            <ac:picMk id="5" creationId="{CCD02592-D32E-3777-0EAA-23700FB17CB2}"/>
          </ac:picMkLst>
        </pc:picChg>
        <pc:picChg chg="del">
          <ac:chgData name="Elisa  Zanchi" userId="f9eb7042-04be-4ffc-8ebe-9416af34f02a" providerId="ADAL" clId="{9D2E83D9-E276-4931-9D78-13151D6972F2}" dt="2023-05-23T10:02:50.051" v="3958" actId="478"/>
          <ac:picMkLst>
            <pc:docMk/>
            <pc:sldMk cId="3084095390" sldId="278"/>
            <ac:picMk id="9" creationId="{3B418C76-87E3-25F5-2272-70F43221E3DC}"/>
          </ac:picMkLst>
        </pc:picChg>
        <pc:picChg chg="del">
          <ac:chgData name="Elisa  Zanchi" userId="f9eb7042-04be-4ffc-8ebe-9416af34f02a" providerId="ADAL" clId="{9D2E83D9-E276-4931-9D78-13151D6972F2}" dt="2023-05-23T10:02:50.425" v="3959" actId="478"/>
          <ac:picMkLst>
            <pc:docMk/>
            <pc:sldMk cId="3084095390" sldId="278"/>
            <ac:picMk id="11" creationId="{9823408E-6399-02EE-7B17-BB82784525A0}"/>
          </ac:picMkLst>
        </pc:picChg>
        <pc:picChg chg="del">
          <ac:chgData name="Elisa  Zanchi" userId="f9eb7042-04be-4ffc-8ebe-9416af34f02a" providerId="ADAL" clId="{9D2E83D9-E276-4931-9D78-13151D6972F2}" dt="2023-05-23T10:00:24.622" v="3799" actId="478"/>
          <ac:picMkLst>
            <pc:docMk/>
            <pc:sldMk cId="3084095390" sldId="278"/>
            <ac:picMk id="12" creationId="{AAF77E44-68F5-C259-013F-2D451A410740}"/>
          </ac:picMkLst>
        </pc:picChg>
        <pc:picChg chg="del">
          <ac:chgData name="Elisa  Zanchi" userId="f9eb7042-04be-4ffc-8ebe-9416af34f02a" providerId="ADAL" clId="{9D2E83D9-E276-4931-9D78-13151D6972F2}" dt="2023-05-23T10:00:24.622" v="3799" actId="478"/>
          <ac:picMkLst>
            <pc:docMk/>
            <pc:sldMk cId="3084095390" sldId="278"/>
            <ac:picMk id="16" creationId="{D8EB05FD-E648-7248-CD0C-D564C90CEFB6}"/>
          </ac:picMkLst>
        </pc:picChg>
        <pc:picChg chg="add mod">
          <ac:chgData name="Elisa  Zanchi" userId="f9eb7042-04be-4ffc-8ebe-9416af34f02a" providerId="ADAL" clId="{9D2E83D9-E276-4931-9D78-13151D6972F2}" dt="2023-05-24T11:48:36.617" v="9049" actId="1076"/>
          <ac:picMkLst>
            <pc:docMk/>
            <pc:sldMk cId="3084095390" sldId="278"/>
            <ac:picMk id="24" creationId="{CB05163E-2A0E-AA2C-0E77-1A66FE1263BD}"/>
          </ac:picMkLst>
        </pc:picChg>
        <pc:picChg chg="add mod modCrop">
          <ac:chgData name="Elisa  Zanchi" userId="f9eb7042-04be-4ffc-8ebe-9416af34f02a" providerId="ADAL" clId="{9D2E83D9-E276-4931-9D78-13151D6972F2}" dt="2023-05-24T11:48:41.330" v="9051" actId="1076"/>
          <ac:picMkLst>
            <pc:docMk/>
            <pc:sldMk cId="3084095390" sldId="278"/>
            <ac:picMk id="26" creationId="{AC1ED81A-2F29-ED9E-ADD5-60A6F0EEB4F7}"/>
          </ac:picMkLst>
        </pc:picChg>
        <pc:picChg chg="del">
          <ac:chgData name="Elisa  Zanchi" userId="f9eb7042-04be-4ffc-8ebe-9416af34f02a" providerId="ADAL" clId="{9D2E83D9-E276-4931-9D78-13151D6972F2}" dt="2023-05-23T10:00:24.622" v="3799" actId="478"/>
          <ac:picMkLst>
            <pc:docMk/>
            <pc:sldMk cId="3084095390" sldId="278"/>
            <ac:picMk id="30" creationId="{C4881011-A9C6-37C6-9410-7397AC1CAF04}"/>
          </ac:picMkLst>
        </pc:picChg>
        <pc:picChg chg="del">
          <ac:chgData name="Elisa  Zanchi" userId="f9eb7042-04be-4ffc-8ebe-9416af34f02a" providerId="ADAL" clId="{9D2E83D9-E276-4931-9D78-13151D6972F2}" dt="2023-05-23T10:02:51.198" v="3961" actId="478"/>
          <ac:picMkLst>
            <pc:docMk/>
            <pc:sldMk cId="3084095390" sldId="278"/>
            <ac:picMk id="34" creationId="{36CE8D05-3C17-4571-55C1-7FCFAADA6D89}"/>
          </ac:picMkLst>
        </pc:picChg>
        <pc:picChg chg="del">
          <ac:chgData name="Elisa  Zanchi" userId="f9eb7042-04be-4ffc-8ebe-9416af34f02a" providerId="ADAL" clId="{9D2E83D9-E276-4931-9D78-13151D6972F2}" dt="2023-05-23T10:00:24.622" v="3799" actId="478"/>
          <ac:picMkLst>
            <pc:docMk/>
            <pc:sldMk cId="3084095390" sldId="278"/>
            <ac:picMk id="39" creationId="{BEC1F860-815D-5DED-F3AF-69D1BA4E94B5}"/>
          </ac:picMkLst>
        </pc:picChg>
        <pc:picChg chg="add mod modCrop">
          <ac:chgData name="Elisa  Zanchi" userId="f9eb7042-04be-4ffc-8ebe-9416af34f02a" providerId="ADAL" clId="{9D2E83D9-E276-4931-9D78-13151D6972F2}" dt="2023-05-24T16:19:55.127" v="9637" actId="1076"/>
          <ac:picMkLst>
            <pc:docMk/>
            <pc:sldMk cId="3084095390" sldId="278"/>
            <ac:picMk id="57" creationId="{BDC42925-53C5-C917-4746-C51C6FC04CD3}"/>
          </ac:picMkLst>
        </pc:picChg>
        <pc:cxnChg chg="del mod">
          <ac:chgData name="Elisa  Zanchi" userId="f9eb7042-04be-4ffc-8ebe-9416af34f02a" providerId="ADAL" clId="{9D2E83D9-E276-4931-9D78-13151D6972F2}" dt="2023-05-23T10:00:24.622" v="3799" actId="478"/>
          <ac:cxnSpMkLst>
            <pc:docMk/>
            <pc:sldMk cId="3084095390" sldId="278"/>
            <ac:cxnSpMk id="23" creationId="{AD600E3F-2F40-8048-FB21-C563FE3959E8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5:28:27.091" v="9344" actId="113"/>
        <pc:sldMkLst>
          <pc:docMk/>
          <pc:sldMk cId="2058262884" sldId="279"/>
        </pc:sldMkLst>
        <pc:spChg chg="add mod">
          <ac:chgData name="Elisa  Zanchi" userId="f9eb7042-04be-4ffc-8ebe-9416af34f02a" providerId="ADAL" clId="{9D2E83D9-E276-4931-9D78-13151D6972F2}" dt="2023-05-24T11:21:25.715" v="8353"/>
          <ac:spMkLst>
            <pc:docMk/>
            <pc:sldMk cId="2058262884" sldId="279"/>
            <ac:spMk id="2" creationId="{4B48622C-1846-5146-7865-3D26C8754B27}"/>
          </ac:spMkLst>
        </pc:spChg>
        <pc:spChg chg="add del mod">
          <ac:chgData name="Elisa  Zanchi" userId="f9eb7042-04be-4ffc-8ebe-9416af34f02a" providerId="ADAL" clId="{9D2E83D9-E276-4931-9D78-13151D6972F2}" dt="2023-05-23T13:33:37.341" v="5952" actId="478"/>
          <ac:spMkLst>
            <pc:docMk/>
            <pc:sldMk cId="2058262884" sldId="279"/>
            <ac:spMk id="3" creationId="{36584928-3618-DE88-05CD-68AB344BDFEA}"/>
          </ac:spMkLst>
        </pc:spChg>
        <pc:spChg chg="add mod">
          <ac:chgData name="Elisa  Zanchi" userId="f9eb7042-04be-4ffc-8ebe-9416af34f02a" providerId="ADAL" clId="{9D2E83D9-E276-4931-9D78-13151D6972F2}" dt="2023-05-24T11:37:18.734" v="8660"/>
          <ac:spMkLst>
            <pc:docMk/>
            <pc:sldMk cId="2058262884" sldId="279"/>
            <ac:spMk id="3" creationId="{E2842372-F35B-4630-13FE-C7DCB99A66AF}"/>
          </ac:spMkLst>
        </pc:spChg>
        <pc:spChg chg="add del mod">
          <ac:chgData name="Elisa  Zanchi" userId="f9eb7042-04be-4ffc-8ebe-9416af34f02a" providerId="ADAL" clId="{9D2E83D9-E276-4931-9D78-13151D6972F2}" dt="2023-05-23T13:33:36.504" v="5951" actId="478"/>
          <ac:spMkLst>
            <pc:docMk/>
            <pc:sldMk cId="2058262884" sldId="279"/>
            <ac:spMk id="4" creationId="{30A14A67-C086-F5A4-CADB-05411F8302B2}"/>
          </ac:spMkLst>
        </pc:spChg>
        <pc:spChg chg="add del mod">
          <ac:chgData name="Elisa  Zanchi" userId="f9eb7042-04be-4ffc-8ebe-9416af34f02a" providerId="ADAL" clId="{9D2E83D9-E276-4931-9D78-13151D6972F2}" dt="2023-05-23T13:34:59.863" v="5967"/>
          <ac:spMkLst>
            <pc:docMk/>
            <pc:sldMk cId="2058262884" sldId="279"/>
            <ac:spMk id="12" creationId="{92E603B6-05DA-15C6-4014-A877A662CBBC}"/>
          </ac:spMkLst>
        </pc:spChg>
        <pc:spChg chg="del mod">
          <ac:chgData name="Elisa  Zanchi" userId="f9eb7042-04be-4ffc-8ebe-9416af34f02a" providerId="ADAL" clId="{9D2E83D9-E276-4931-9D78-13151D6972F2}" dt="2023-05-24T11:37:18.326" v="8659" actId="478"/>
          <ac:spMkLst>
            <pc:docMk/>
            <pc:sldMk cId="2058262884" sldId="279"/>
            <ac:spMk id="15" creationId="{6C9DDCBE-04D7-DEA7-5686-66D94FC026F1}"/>
          </ac:spMkLst>
        </pc:spChg>
        <pc:spChg chg="del">
          <ac:chgData name="Elisa  Zanchi" userId="f9eb7042-04be-4ffc-8ebe-9416af34f02a" providerId="ADAL" clId="{9D2E83D9-E276-4931-9D78-13151D6972F2}" dt="2023-05-24T11:21:25.073" v="8352" actId="478"/>
          <ac:spMkLst>
            <pc:docMk/>
            <pc:sldMk cId="2058262884" sldId="279"/>
            <ac:spMk id="16" creationId="{83716138-3144-4E79-B8A2-517EEE88CACA}"/>
          </ac:spMkLst>
        </pc:spChg>
        <pc:spChg chg="del">
          <ac:chgData name="Elisa  Zanchi" userId="f9eb7042-04be-4ffc-8ebe-9416af34f02a" providerId="ADAL" clId="{9D2E83D9-E276-4931-9D78-13151D6972F2}" dt="2023-05-23T13:11:27.567" v="5489" actId="478"/>
          <ac:spMkLst>
            <pc:docMk/>
            <pc:sldMk cId="2058262884" sldId="279"/>
            <ac:spMk id="17" creationId="{36AF3702-EC09-6C8E-BCBB-168ACABAB4C0}"/>
          </ac:spMkLst>
        </pc:spChg>
        <pc:spChg chg="del">
          <ac:chgData name="Elisa  Zanchi" userId="f9eb7042-04be-4ffc-8ebe-9416af34f02a" providerId="ADAL" clId="{9D2E83D9-E276-4931-9D78-13151D6972F2}" dt="2023-05-23T13:36:11.066" v="6041" actId="478"/>
          <ac:spMkLst>
            <pc:docMk/>
            <pc:sldMk cId="2058262884" sldId="279"/>
            <ac:spMk id="18" creationId="{BBE4B626-380C-D991-D9A6-76F8611E1D3B}"/>
          </ac:spMkLst>
        </pc:spChg>
        <pc:spChg chg="add del mod">
          <ac:chgData name="Elisa  Zanchi" userId="f9eb7042-04be-4ffc-8ebe-9416af34f02a" providerId="ADAL" clId="{9D2E83D9-E276-4931-9D78-13151D6972F2}" dt="2023-05-23T13:35:01.592" v="5968" actId="478"/>
          <ac:spMkLst>
            <pc:docMk/>
            <pc:sldMk cId="2058262884" sldId="279"/>
            <ac:spMk id="21" creationId="{FB0C507E-73F5-4AF6-C909-0105725A40FA}"/>
          </ac:spMkLst>
        </pc:spChg>
        <pc:spChg chg="add del mod">
          <ac:chgData name="Elisa  Zanchi" userId="f9eb7042-04be-4ffc-8ebe-9416af34f02a" providerId="ADAL" clId="{9D2E83D9-E276-4931-9D78-13151D6972F2}" dt="2023-05-23T13:35:04.761" v="5970" actId="478"/>
          <ac:spMkLst>
            <pc:docMk/>
            <pc:sldMk cId="2058262884" sldId="279"/>
            <ac:spMk id="22" creationId="{8C2CC366-238C-1DE7-C3CC-FB3BF263F50A}"/>
          </ac:spMkLst>
        </pc:spChg>
        <pc:spChg chg="del mod">
          <ac:chgData name="Elisa  Zanchi" userId="f9eb7042-04be-4ffc-8ebe-9416af34f02a" providerId="ADAL" clId="{9D2E83D9-E276-4931-9D78-13151D6972F2}" dt="2023-05-23T13:11:28.686" v="5491" actId="478"/>
          <ac:spMkLst>
            <pc:docMk/>
            <pc:sldMk cId="2058262884" sldId="279"/>
            <ac:spMk id="23" creationId="{51578D43-2083-D88E-81AC-5E2FFAF6A739}"/>
          </ac:spMkLst>
        </pc:spChg>
        <pc:spChg chg="add del mod">
          <ac:chgData name="Elisa  Zanchi" userId="f9eb7042-04be-4ffc-8ebe-9416af34f02a" providerId="ADAL" clId="{9D2E83D9-E276-4931-9D78-13151D6972F2}" dt="2023-05-23T13:35:17.125" v="5981" actId="478"/>
          <ac:spMkLst>
            <pc:docMk/>
            <pc:sldMk cId="2058262884" sldId="279"/>
            <ac:spMk id="26" creationId="{07C8DFCB-F358-527E-A695-37DB6AB91BD6}"/>
          </ac:spMkLst>
        </pc:spChg>
        <pc:spChg chg="add del mod">
          <ac:chgData name="Elisa  Zanchi" userId="f9eb7042-04be-4ffc-8ebe-9416af34f02a" providerId="ADAL" clId="{9D2E83D9-E276-4931-9D78-13151D6972F2}" dt="2023-05-23T13:34:59.863" v="5965" actId="478"/>
          <ac:spMkLst>
            <pc:docMk/>
            <pc:sldMk cId="2058262884" sldId="279"/>
            <ac:spMk id="27" creationId="{261418DE-5160-31F9-3E44-4A105D530C73}"/>
          </ac:spMkLst>
        </pc:spChg>
        <pc:spChg chg="add del mod">
          <ac:chgData name="Elisa  Zanchi" userId="f9eb7042-04be-4ffc-8ebe-9416af34f02a" providerId="ADAL" clId="{9D2E83D9-E276-4931-9D78-13151D6972F2}" dt="2023-05-23T13:35:04.761" v="5970" actId="478"/>
          <ac:spMkLst>
            <pc:docMk/>
            <pc:sldMk cId="2058262884" sldId="279"/>
            <ac:spMk id="28" creationId="{A25AF1D4-3254-FCEF-C214-EA33F424C369}"/>
          </ac:spMkLst>
        </pc:spChg>
        <pc:spChg chg="add del mod">
          <ac:chgData name="Elisa  Zanchi" userId="f9eb7042-04be-4ffc-8ebe-9416af34f02a" providerId="ADAL" clId="{9D2E83D9-E276-4931-9D78-13151D6972F2}" dt="2023-05-23T13:35:03.094" v="5969" actId="478"/>
          <ac:spMkLst>
            <pc:docMk/>
            <pc:sldMk cId="2058262884" sldId="279"/>
            <ac:spMk id="29" creationId="{85083DF1-BDBE-993C-96CA-1C2873D586B8}"/>
          </ac:spMkLst>
        </pc:spChg>
        <pc:spChg chg="add del mod">
          <ac:chgData name="Elisa  Zanchi" userId="f9eb7042-04be-4ffc-8ebe-9416af34f02a" providerId="ADAL" clId="{9D2E83D9-E276-4931-9D78-13151D6972F2}" dt="2023-05-23T13:35:03.094" v="5969" actId="478"/>
          <ac:spMkLst>
            <pc:docMk/>
            <pc:sldMk cId="2058262884" sldId="279"/>
            <ac:spMk id="30" creationId="{DC20CC81-B637-FF60-8AF5-9DA68BFD9932}"/>
          </ac:spMkLst>
        </pc:spChg>
        <pc:spChg chg="add del mod">
          <ac:chgData name="Elisa  Zanchi" userId="f9eb7042-04be-4ffc-8ebe-9416af34f02a" providerId="ADAL" clId="{9D2E83D9-E276-4931-9D78-13151D6972F2}" dt="2023-05-23T13:35:05.941" v="5971" actId="478"/>
          <ac:spMkLst>
            <pc:docMk/>
            <pc:sldMk cId="2058262884" sldId="279"/>
            <ac:spMk id="31" creationId="{AB9D3814-506F-965F-0807-1E6089A6603D}"/>
          </ac:spMkLst>
        </pc:spChg>
        <pc:spChg chg="mod">
          <ac:chgData name="Elisa  Zanchi" userId="f9eb7042-04be-4ffc-8ebe-9416af34f02a" providerId="ADAL" clId="{9D2E83D9-E276-4931-9D78-13151D6972F2}" dt="2023-05-23T13:11:30.311" v="5493"/>
          <ac:spMkLst>
            <pc:docMk/>
            <pc:sldMk cId="2058262884" sldId="279"/>
            <ac:spMk id="34" creationId="{A8164C7D-630F-E0AF-2D42-5C3B49BA0F1A}"/>
          </ac:spMkLst>
        </pc:spChg>
        <pc:spChg chg="add del mod">
          <ac:chgData name="Elisa  Zanchi" userId="f9eb7042-04be-4ffc-8ebe-9416af34f02a" providerId="ADAL" clId="{9D2E83D9-E276-4931-9D78-13151D6972F2}" dt="2023-05-23T13:35:07.103" v="5975"/>
          <ac:spMkLst>
            <pc:docMk/>
            <pc:sldMk cId="2058262884" sldId="279"/>
            <ac:spMk id="38" creationId="{D7466B79-B951-FFBA-5DC4-AB8E3BDEBDF5}"/>
          </ac:spMkLst>
        </pc:spChg>
        <pc:spChg chg="add del mod">
          <ac:chgData name="Elisa  Zanchi" userId="f9eb7042-04be-4ffc-8ebe-9416af34f02a" providerId="ADAL" clId="{9D2E83D9-E276-4931-9D78-13151D6972F2}" dt="2023-05-23T13:35:07.982" v="5976" actId="478"/>
          <ac:spMkLst>
            <pc:docMk/>
            <pc:sldMk cId="2058262884" sldId="279"/>
            <ac:spMk id="39" creationId="{D6E8DC53-08F0-829A-3510-277BD2CA78D2}"/>
          </ac:spMkLst>
        </pc:spChg>
        <pc:spChg chg="add del mod">
          <ac:chgData name="Elisa  Zanchi" userId="f9eb7042-04be-4ffc-8ebe-9416af34f02a" providerId="ADAL" clId="{9D2E83D9-E276-4931-9D78-13151D6972F2}" dt="2023-05-23T13:35:07.982" v="5976" actId="478"/>
          <ac:spMkLst>
            <pc:docMk/>
            <pc:sldMk cId="2058262884" sldId="279"/>
            <ac:spMk id="40" creationId="{356BA503-F76F-914A-D342-6840C12333D5}"/>
          </ac:spMkLst>
        </pc:spChg>
        <pc:spChg chg="add del mod">
          <ac:chgData name="Elisa  Zanchi" userId="f9eb7042-04be-4ffc-8ebe-9416af34f02a" providerId="ADAL" clId="{9D2E83D9-E276-4931-9D78-13151D6972F2}" dt="2023-05-23T13:35:07.103" v="5973" actId="478"/>
          <ac:spMkLst>
            <pc:docMk/>
            <pc:sldMk cId="2058262884" sldId="279"/>
            <ac:spMk id="41" creationId="{3FD6C3C0-4405-C3D1-B3A7-A00EA9D0C287}"/>
          </ac:spMkLst>
        </pc:spChg>
        <pc:spChg chg="add del mod">
          <ac:chgData name="Elisa  Zanchi" userId="f9eb7042-04be-4ffc-8ebe-9416af34f02a" providerId="ADAL" clId="{9D2E83D9-E276-4931-9D78-13151D6972F2}" dt="2023-05-23T13:35:11.542" v="5978" actId="478"/>
          <ac:spMkLst>
            <pc:docMk/>
            <pc:sldMk cId="2058262884" sldId="279"/>
            <ac:spMk id="43" creationId="{2F06A67F-4C75-DC2C-F233-A35882B5F74F}"/>
          </ac:spMkLst>
        </pc:spChg>
        <pc:spChg chg="add del mod">
          <ac:chgData name="Elisa  Zanchi" userId="f9eb7042-04be-4ffc-8ebe-9416af34f02a" providerId="ADAL" clId="{9D2E83D9-E276-4931-9D78-13151D6972F2}" dt="2023-05-23T13:33:42.248" v="5954" actId="478"/>
          <ac:spMkLst>
            <pc:docMk/>
            <pc:sldMk cId="2058262884" sldId="279"/>
            <ac:spMk id="44" creationId="{90BD2DF0-6613-AE06-4854-0A17A55A96FF}"/>
          </ac:spMkLst>
        </pc:spChg>
        <pc:spChg chg="add del mod">
          <ac:chgData name="Elisa  Zanchi" userId="f9eb7042-04be-4ffc-8ebe-9416af34f02a" providerId="ADAL" clId="{9D2E83D9-E276-4931-9D78-13151D6972F2}" dt="2023-05-23T13:33:44.015" v="5955" actId="478"/>
          <ac:spMkLst>
            <pc:docMk/>
            <pc:sldMk cId="2058262884" sldId="279"/>
            <ac:spMk id="45" creationId="{A89D88AD-96F8-3750-C13D-E9F19C38EA2B}"/>
          </ac:spMkLst>
        </pc:spChg>
        <pc:spChg chg="add del mod">
          <ac:chgData name="Elisa  Zanchi" userId="f9eb7042-04be-4ffc-8ebe-9416af34f02a" providerId="ADAL" clId="{9D2E83D9-E276-4931-9D78-13151D6972F2}" dt="2023-05-23T13:43:41.414" v="6163" actId="478"/>
          <ac:spMkLst>
            <pc:docMk/>
            <pc:sldMk cId="2058262884" sldId="279"/>
            <ac:spMk id="48" creationId="{556207CE-B25A-23E0-82B3-80786F292D5E}"/>
          </ac:spMkLst>
        </pc:spChg>
        <pc:spChg chg="add del mod">
          <ac:chgData name="Elisa  Zanchi" userId="f9eb7042-04be-4ffc-8ebe-9416af34f02a" providerId="ADAL" clId="{9D2E83D9-E276-4931-9D78-13151D6972F2}" dt="2023-05-23T13:43:36.916" v="6160" actId="478"/>
          <ac:spMkLst>
            <pc:docMk/>
            <pc:sldMk cId="2058262884" sldId="279"/>
            <ac:spMk id="49" creationId="{0F14249E-4B25-9ED3-88C8-C7C73E03F395}"/>
          </ac:spMkLst>
        </pc:spChg>
        <pc:spChg chg="add del mod">
          <ac:chgData name="Elisa  Zanchi" userId="f9eb7042-04be-4ffc-8ebe-9416af34f02a" providerId="ADAL" clId="{9D2E83D9-E276-4931-9D78-13151D6972F2}" dt="2023-05-23T14:07:05.497" v="6839" actId="478"/>
          <ac:spMkLst>
            <pc:docMk/>
            <pc:sldMk cId="2058262884" sldId="279"/>
            <ac:spMk id="50" creationId="{B1E1CF6C-C035-6178-C360-F4B8F225AABE}"/>
          </ac:spMkLst>
        </pc:spChg>
        <pc:spChg chg="add del mod">
          <ac:chgData name="Elisa  Zanchi" userId="f9eb7042-04be-4ffc-8ebe-9416af34f02a" providerId="ADAL" clId="{9D2E83D9-E276-4931-9D78-13151D6972F2}" dt="2023-05-23T14:07:06.456" v="6840" actId="478"/>
          <ac:spMkLst>
            <pc:docMk/>
            <pc:sldMk cId="2058262884" sldId="279"/>
            <ac:spMk id="51" creationId="{B3F2BCB4-7CC9-B2CF-7BBC-2805E4FAC2B2}"/>
          </ac:spMkLst>
        </pc:spChg>
        <pc:spChg chg="add mod">
          <ac:chgData name="Elisa  Zanchi" userId="f9eb7042-04be-4ffc-8ebe-9416af34f02a" providerId="ADAL" clId="{9D2E83D9-E276-4931-9D78-13151D6972F2}" dt="2023-05-23T14:11:15.510" v="6866" actId="113"/>
          <ac:spMkLst>
            <pc:docMk/>
            <pc:sldMk cId="2058262884" sldId="279"/>
            <ac:spMk id="56" creationId="{4DBA5687-3801-50E6-B6EF-5ABA08274869}"/>
          </ac:spMkLst>
        </pc:spChg>
        <pc:spChg chg="add mod">
          <ac:chgData name="Elisa  Zanchi" userId="f9eb7042-04be-4ffc-8ebe-9416af34f02a" providerId="ADAL" clId="{9D2E83D9-E276-4931-9D78-13151D6972F2}" dt="2023-05-23T13:50:14.187" v="6366" actId="207"/>
          <ac:spMkLst>
            <pc:docMk/>
            <pc:sldMk cId="2058262884" sldId="279"/>
            <ac:spMk id="57" creationId="{FD899BDD-23DC-668F-3203-1F341FF21C9E}"/>
          </ac:spMkLst>
        </pc:spChg>
        <pc:spChg chg="add mod ord">
          <ac:chgData name="Elisa  Zanchi" userId="f9eb7042-04be-4ffc-8ebe-9416af34f02a" providerId="ADAL" clId="{9D2E83D9-E276-4931-9D78-13151D6972F2}" dt="2023-05-23T14:15:12.089" v="6982" actId="14100"/>
          <ac:spMkLst>
            <pc:docMk/>
            <pc:sldMk cId="2058262884" sldId="279"/>
            <ac:spMk id="58" creationId="{11B55A92-DD8A-0EED-A82E-16D3B3088649}"/>
          </ac:spMkLst>
        </pc:spChg>
        <pc:spChg chg="add mod">
          <ac:chgData name="Elisa  Zanchi" userId="f9eb7042-04be-4ffc-8ebe-9416af34f02a" providerId="ADAL" clId="{9D2E83D9-E276-4931-9D78-13151D6972F2}" dt="2023-05-24T11:41:22.137" v="8712" actId="1076"/>
          <ac:spMkLst>
            <pc:docMk/>
            <pc:sldMk cId="2058262884" sldId="279"/>
            <ac:spMk id="59" creationId="{C0B7682D-09AF-CFEF-E20C-96E48B969D36}"/>
          </ac:spMkLst>
        </pc:spChg>
        <pc:spChg chg="add mod">
          <ac:chgData name="Elisa  Zanchi" userId="f9eb7042-04be-4ffc-8ebe-9416af34f02a" providerId="ADAL" clId="{9D2E83D9-E276-4931-9D78-13151D6972F2}" dt="2023-05-24T11:41:22.137" v="8712" actId="1076"/>
          <ac:spMkLst>
            <pc:docMk/>
            <pc:sldMk cId="2058262884" sldId="279"/>
            <ac:spMk id="60" creationId="{4C756920-C05F-BCAA-6890-5215FA3B0476}"/>
          </ac:spMkLst>
        </pc:spChg>
        <pc:spChg chg="add mod">
          <ac:chgData name="Elisa  Zanchi" userId="f9eb7042-04be-4ffc-8ebe-9416af34f02a" providerId="ADAL" clId="{9D2E83D9-E276-4931-9D78-13151D6972F2}" dt="2023-05-24T11:41:23.599" v="8713" actId="1076"/>
          <ac:spMkLst>
            <pc:docMk/>
            <pc:sldMk cId="2058262884" sldId="279"/>
            <ac:spMk id="61" creationId="{158F1D56-BC86-2038-DEBC-C703ED8C3405}"/>
          </ac:spMkLst>
        </pc:spChg>
        <pc:spChg chg="add del mod">
          <ac:chgData name="Elisa  Zanchi" userId="f9eb7042-04be-4ffc-8ebe-9416af34f02a" providerId="ADAL" clId="{9D2E83D9-E276-4931-9D78-13151D6972F2}" dt="2023-05-23T13:52:43.880" v="6464" actId="478"/>
          <ac:spMkLst>
            <pc:docMk/>
            <pc:sldMk cId="2058262884" sldId="279"/>
            <ac:spMk id="63" creationId="{54B54F4B-06A1-45F4-EC61-252595B16266}"/>
          </ac:spMkLst>
        </pc:spChg>
        <pc:spChg chg="add mod">
          <ac:chgData name="Elisa  Zanchi" userId="f9eb7042-04be-4ffc-8ebe-9416af34f02a" providerId="ADAL" clId="{9D2E83D9-E276-4931-9D78-13151D6972F2}" dt="2023-05-23T14:11:08.085" v="6864" actId="790"/>
          <ac:spMkLst>
            <pc:docMk/>
            <pc:sldMk cId="2058262884" sldId="279"/>
            <ac:spMk id="66" creationId="{8E4B3E29-58A0-3074-D38F-251AD5A85AEB}"/>
          </ac:spMkLst>
        </pc:spChg>
        <pc:spChg chg="add del mod">
          <ac:chgData name="Elisa  Zanchi" userId="f9eb7042-04be-4ffc-8ebe-9416af34f02a" providerId="ADAL" clId="{9D2E83D9-E276-4931-9D78-13151D6972F2}" dt="2023-05-23T14:06:59.397" v="6835"/>
          <ac:spMkLst>
            <pc:docMk/>
            <pc:sldMk cId="2058262884" sldId="279"/>
            <ac:spMk id="68" creationId="{410C0911-7FBB-4C4D-8C4D-3C72D4D3A4DD}"/>
          </ac:spMkLst>
        </pc:spChg>
        <pc:spChg chg="add del mod">
          <ac:chgData name="Elisa  Zanchi" userId="f9eb7042-04be-4ffc-8ebe-9416af34f02a" providerId="ADAL" clId="{9D2E83D9-E276-4931-9D78-13151D6972F2}" dt="2023-05-23T14:06:59.397" v="6835"/>
          <ac:spMkLst>
            <pc:docMk/>
            <pc:sldMk cId="2058262884" sldId="279"/>
            <ac:spMk id="69" creationId="{2CAEC147-AFD3-3CED-BB8D-9BFD95F9B364}"/>
          </ac:spMkLst>
        </pc:spChg>
        <pc:spChg chg="add mod">
          <ac:chgData name="Elisa  Zanchi" userId="f9eb7042-04be-4ffc-8ebe-9416af34f02a" providerId="ADAL" clId="{9D2E83D9-E276-4931-9D78-13151D6972F2}" dt="2023-05-24T15:28:27.091" v="9344" actId="113"/>
          <ac:spMkLst>
            <pc:docMk/>
            <pc:sldMk cId="2058262884" sldId="279"/>
            <ac:spMk id="72" creationId="{7761AEB6-2DA5-C73A-C1F5-5DBD90D514B3}"/>
          </ac:spMkLst>
        </pc:spChg>
        <pc:spChg chg="add mod">
          <ac:chgData name="Elisa  Zanchi" userId="f9eb7042-04be-4ffc-8ebe-9416af34f02a" providerId="ADAL" clId="{9D2E83D9-E276-4931-9D78-13151D6972F2}" dt="2023-05-24T15:28:27.091" v="9344" actId="113"/>
          <ac:spMkLst>
            <pc:docMk/>
            <pc:sldMk cId="2058262884" sldId="279"/>
            <ac:spMk id="73" creationId="{3D4FCCBB-2938-34B2-C0C7-68B763D79A1F}"/>
          </ac:spMkLst>
        </pc:spChg>
        <pc:grpChg chg="add del mod">
          <ac:chgData name="Elisa  Zanchi" userId="f9eb7042-04be-4ffc-8ebe-9416af34f02a" providerId="ADAL" clId="{9D2E83D9-E276-4931-9D78-13151D6972F2}" dt="2023-05-23T13:48:00.948" v="6242" actId="478"/>
          <ac:grpSpMkLst>
            <pc:docMk/>
            <pc:sldMk cId="2058262884" sldId="279"/>
            <ac:grpSpMk id="32" creationId="{FBE5A9A5-AC1F-B3EB-6216-ADFAC481612C}"/>
          </ac:grpSpMkLst>
        </pc:grpChg>
        <pc:graphicFrameChg chg="add del mod">
          <ac:chgData name="Elisa  Zanchi" userId="f9eb7042-04be-4ffc-8ebe-9416af34f02a" providerId="ADAL" clId="{9D2E83D9-E276-4931-9D78-13151D6972F2}" dt="2023-05-23T13:33:38.651" v="5953" actId="478"/>
          <ac:graphicFrameMkLst>
            <pc:docMk/>
            <pc:sldMk cId="2058262884" sldId="279"/>
            <ac:graphicFrameMk id="36" creationId="{8E9507DA-F859-D037-2653-4D4FC50507CB}"/>
          </ac:graphicFrameMkLst>
        </pc:graphicFrameChg>
        <pc:graphicFrameChg chg="add del mod">
          <ac:chgData name="Elisa  Zanchi" userId="f9eb7042-04be-4ffc-8ebe-9416af34f02a" providerId="ADAL" clId="{9D2E83D9-E276-4931-9D78-13151D6972F2}" dt="2023-05-23T13:48:03.960" v="6245" actId="478"/>
          <ac:graphicFrameMkLst>
            <pc:docMk/>
            <pc:sldMk cId="2058262884" sldId="279"/>
            <ac:graphicFrameMk id="37" creationId="{9FBDE4AC-2272-9448-6CB4-6F0329695AAD}"/>
          </ac:graphicFrameMkLst>
        </pc:graphicFrameChg>
        <pc:graphicFrameChg chg="add del mod">
          <ac:chgData name="Elisa  Zanchi" userId="f9eb7042-04be-4ffc-8ebe-9416af34f02a" providerId="ADAL" clId="{9D2E83D9-E276-4931-9D78-13151D6972F2}" dt="2023-05-23T13:48:02.051" v="6243" actId="478"/>
          <ac:graphicFrameMkLst>
            <pc:docMk/>
            <pc:sldMk cId="2058262884" sldId="279"/>
            <ac:graphicFrameMk id="42" creationId="{ACE14938-B9FE-10E5-C7C4-BCCD36BE7410}"/>
          </ac:graphicFrameMkLst>
        </pc:graphicFrameChg>
        <pc:graphicFrameChg chg="add del mod modGraphic">
          <ac:chgData name="Elisa  Zanchi" userId="f9eb7042-04be-4ffc-8ebe-9416af34f02a" providerId="ADAL" clId="{9D2E83D9-E276-4931-9D78-13151D6972F2}" dt="2023-05-23T13:55:27.075" v="6511" actId="122"/>
          <ac:graphicFrameMkLst>
            <pc:docMk/>
            <pc:sldMk cId="2058262884" sldId="279"/>
            <ac:graphicFrameMk id="64" creationId="{9774856C-7767-24BB-33CD-EFD0B8F0926A}"/>
          </ac:graphicFrameMkLst>
        </pc:graphicFrameChg>
        <pc:picChg chg="add del mod">
          <ac:chgData name="Elisa  Zanchi" userId="f9eb7042-04be-4ffc-8ebe-9416af34f02a" providerId="ADAL" clId="{9D2E83D9-E276-4931-9D78-13151D6972F2}" dt="2023-05-23T13:33:33.844" v="5950" actId="478"/>
          <ac:picMkLst>
            <pc:docMk/>
            <pc:sldMk cId="2058262884" sldId="279"/>
            <ac:picMk id="2" creationId="{2AC56AC9-76D4-5E86-CD01-C6D1CAEE5D31}"/>
          </ac:picMkLst>
        </pc:picChg>
        <pc:picChg chg="add del mod modCrop">
          <ac:chgData name="Elisa  Zanchi" userId="f9eb7042-04be-4ffc-8ebe-9416af34f02a" providerId="ADAL" clId="{9D2E83D9-E276-4931-9D78-13151D6972F2}" dt="2023-05-24T11:40:59.434" v="8707" actId="478"/>
          <ac:picMkLst>
            <pc:docMk/>
            <pc:sldMk cId="2058262884" sldId="279"/>
            <ac:picMk id="4" creationId="{9E79E790-28A7-D049-50F8-027626D4E199}"/>
          </ac:picMkLst>
        </pc:picChg>
        <pc:picChg chg="add mod ord">
          <ac:chgData name="Elisa  Zanchi" userId="f9eb7042-04be-4ffc-8ebe-9416af34f02a" providerId="ADAL" clId="{9D2E83D9-E276-4931-9D78-13151D6972F2}" dt="2023-05-24T11:41:11.468" v="8711" actId="1076"/>
          <ac:picMkLst>
            <pc:docMk/>
            <pc:sldMk cId="2058262884" sldId="279"/>
            <ac:picMk id="5" creationId="{D0A14380-5295-6D9F-BC84-7B1AF303EED8}"/>
          </ac:picMkLst>
        </pc:picChg>
        <pc:picChg chg="add del mod">
          <ac:chgData name="Elisa  Zanchi" userId="f9eb7042-04be-4ffc-8ebe-9416af34f02a" providerId="ADAL" clId="{9D2E83D9-E276-4931-9D78-13151D6972F2}" dt="2023-05-23T14:07:03.138" v="6836" actId="478"/>
          <ac:picMkLst>
            <pc:docMk/>
            <pc:sldMk cId="2058262884" sldId="279"/>
            <ac:picMk id="9" creationId="{097FC423-C28D-337A-0418-078E8D3F4FAC}"/>
          </ac:picMkLst>
        </pc:picChg>
        <pc:picChg chg="del">
          <ac:chgData name="Elisa  Zanchi" userId="f9eb7042-04be-4ffc-8ebe-9416af34f02a" providerId="ADAL" clId="{9D2E83D9-E276-4931-9D78-13151D6972F2}" dt="2023-05-23T13:11:24.015" v="5488" actId="478"/>
          <ac:picMkLst>
            <pc:docMk/>
            <pc:sldMk cId="2058262884" sldId="279"/>
            <ac:picMk id="11" creationId="{F7A3B248-5A2E-DB77-5A49-DCE151B9C826}"/>
          </ac:picMkLst>
        </pc:picChg>
        <pc:picChg chg="del">
          <ac:chgData name="Elisa  Zanchi" userId="f9eb7042-04be-4ffc-8ebe-9416af34f02a" providerId="ADAL" clId="{9D2E83D9-E276-4931-9D78-13151D6972F2}" dt="2023-05-23T13:11:29.222" v="5492" actId="478"/>
          <ac:picMkLst>
            <pc:docMk/>
            <pc:sldMk cId="2058262884" sldId="279"/>
            <ac:picMk id="25" creationId="{EAEB0554-400D-4C34-FB9D-496F51060B42}"/>
          </ac:picMkLst>
        </pc:picChg>
        <pc:picChg chg="mod">
          <ac:chgData name="Elisa  Zanchi" userId="f9eb7042-04be-4ffc-8ebe-9416af34f02a" providerId="ADAL" clId="{9D2E83D9-E276-4931-9D78-13151D6972F2}" dt="2023-05-23T13:11:30.311" v="5493"/>
          <ac:picMkLst>
            <pc:docMk/>
            <pc:sldMk cId="2058262884" sldId="279"/>
            <ac:picMk id="33" creationId="{12951B63-92D1-69F3-E9DB-2F41F07D8F79}"/>
          </ac:picMkLst>
        </pc:picChg>
        <pc:picChg chg="add del mod">
          <ac:chgData name="Elisa  Zanchi" userId="f9eb7042-04be-4ffc-8ebe-9416af34f02a" providerId="ADAL" clId="{9D2E83D9-E276-4931-9D78-13151D6972F2}" dt="2023-05-23T13:43:35.561" v="6158" actId="478"/>
          <ac:picMkLst>
            <pc:docMk/>
            <pc:sldMk cId="2058262884" sldId="279"/>
            <ac:picMk id="46" creationId="{6C9AEC09-92CD-054B-CBB1-03987DEECEDA}"/>
          </ac:picMkLst>
        </pc:picChg>
        <pc:picChg chg="add del mod">
          <ac:chgData name="Elisa  Zanchi" userId="f9eb7042-04be-4ffc-8ebe-9416af34f02a" providerId="ADAL" clId="{9D2E83D9-E276-4931-9D78-13151D6972F2}" dt="2023-05-23T13:43:36.080" v="6159" actId="478"/>
          <ac:picMkLst>
            <pc:docMk/>
            <pc:sldMk cId="2058262884" sldId="279"/>
            <ac:picMk id="47" creationId="{EFCBDC91-59E5-F9A7-2756-6A1473F4F00C}"/>
          </ac:picMkLst>
        </pc:picChg>
        <pc:picChg chg="add mod">
          <ac:chgData name="Elisa  Zanchi" userId="f9eb7042-04be-4ffc-8ebe-9416af34f02a" providerId="ADAL" clId="{9D2E83D9-E276-4931-9D78-13151D6972F2}" dt="2023-05-23T13:55:00.626" v="6488" actId="1076"/>
          <ac:picMkLst>
            <pc:docMk/>
            <pc:sldMk cId="2058262884" sldId="279"/>
            <ac:picMk id="54" creationId="{990451C1-D5A0-8014-6F7B-4B1949299D42}"/>
          </ac:picMkLst>
        </pc:picChg>
        <pc:picChg chg="add mod">
          <ac:chgData name="Elisa  Zanchi" userId="f9eb7042-04be-4ffc-8ebe-9416af34f02a" providerId="ADAL" clId="{9D2E83D9-E276-4931-9D78-13151D6972F2}" dt="2023-05-23T13:45:53.760" v="6206" actId="1076"/>
          <ac:picMkLst>
            <pc:docMk/>
            <pc:sldMk cId="2058262884" sldId="279"/>
            <ac:picMk id="55" creationId="{75AB58FF-D701-1E5B-FB6E-5BFA378FAB49}"/>
          </ac:picMkLst>
        </pc:picChg>
        <pc:picChg chg="add del mod">
          <ac:chgData name="Elisa  Zanchi" userId="f9eb7042-04be-4ffc-8ebe-9416af34f02a" providerId="ADAL" clId="{9D2E83D9-E276-4931-9D78-13151D6972F2}" dt="2023-05-23T14:06:59.397" v="6835"/>
          <ac:picMkLst>
            <pc:docMk/>
            <pc:sldMk cId="2058262884" sldId="279"/>
            <ac:picMk id="67" creationId="{1DADFEB3-BDC5-1C61-B110-C86A5D52AE36}"/>
          </ac:picMkLst>
        </pc:picChg>
        <pc:picChg chg="add del mod modCrop">
          <ac:chgData name="Elisa  Zanchi" userId="f9eb7042-04be-4ffc-8ebe-9416af34f02a" providerId="ADAL" clId="{9D2E83D9-E276-4931-9D78-13151D6972F2}" dt="2023-05-24T11:41:00.254" v="8708" actId="478"/>
          <ac:picMkLst>
            <pc:docMk/>
            <pc:sldMk cId="2058262884" sldId="279"/>
            <ac:picMk id="71" creationId="{F1ADBB91-91FF-638E-5314-1C3E62D0C674}"/>
          </ac:picMkLst>
        </pc:picChg>
        <pc:picChg chg="add mod">
          <ac:chgData name="Elisa  Zanchi" userId="f9eb7042-04be-4ffc-8ebe-9416af34f02a" providerId="ADAL" clId="{9D2E83D9-E276-4931-9D78-13151D6972F2}" dt="2023-05-23T15:51:22.490" v="7987"/>
          <ac:picMkLst>
            <pc:docMk/>
            <pc:sldMk cId="2058262884" sldId="279"/>
            <ac:picMk id="75" creationId="{AD67BCF9-61EE-F37D-3F3A-CCFBBA4C5186}"/>
          </ac:picMkLst>
        </pc:picChg>
        <pc:picChg chg="add mod">
          <ac:chgData name="Elisa  Zanchi" userId="f9eb7042-04be-4ffc-8ebe-9416af34f02a" providerId="ADAL" clId="{9D2E83D9-E276-4931-9D78-13151D6972F2}" dt="2023-05-23T15:51:22.490" v="7987"/>
          <ac:picMkLst>
            <pc:docMk/>
            <pc:sldMk cId="2058262884" sldId="279"/>
            <ac:picMk id="76" creationId="{63292771-2430-335E-76DA-EAE2DA83B391}"/>
          </ac:picMkLst>
        </pc:picChg>
        <pc:cxnChg chg="add del mod">
          <ac:chgData name="Elisa  Zanchi" userId="f9eb7042-04be-4ffc-8ebe-9416af34f02a" providerId="ADAL" clId="{9D2E83D9-E276-4931-9D78-13151D6972F2}" dt="2023-05-23T13:33:49.479" v="5956" actId="478"/>
          <ac:cxnSpMkLst>
            <pc:docMk/>
            <pc:sldMk cId="2058262884" sldId="279"/>
            <ac:cxnSpMk id="5" creationId="{AD2B7B4A-1C66-98AE-3EA9-28D10A923CA7}"/>
          </ac:cxnSpMkLst>
        </pc:cxnChg>
        <pc:cxnChg chg="add del mod">
          <ac:chgData name="Elisa  Zanchi" userId="f9eb7042-04be-4ffc-8ebe-9416af34f02a" providerId="ADAL" clId="{9D2E83D9-E276-4931-9D78-13151D6972F2}" dt="2023-05-23T13:48:02.793" v="6244" actId="478"/>
          <ac:cxnSpMkLst>
            <pc:docMk/>
            <pc:sldMk cId="2058262884" sldId="279"/>
            <ac:cxnSpMk id="35" creationId="{FA2F7864-F975-4F4F-B468-91F56EEB706D}"/>
          </ac:cxnSpMkLst>
        </pc:cxnChg>
        <pc:cxnChg chg="add del mod">
          <ac:chgData name="Elisa  Zanchi" userId="f9eb7042-04be-4ffc-8ebe-9416af34f02a" providerId="ADAL" clId="{9D2E83D9-E276-4931-9D78-13151D6972F2}" dt="2023-05-23T14:07:04.597" v="6838" actId="478"/>
          <ac:cxnSpMkLst>
            <pc:docMk/>
            <pc:sldMk cId="2058262884" sldId="279"/>
            <ac:cxnSpMk id="52" creationId="{3411CC0F-3BDD-9F49-F054-919BA9D12471}"/>
          </ac:cxnSpMkLst>
        </pc:cxnChg>
        <pc:cxnChg chg="add del mod">
          <ac:chgData name="Elisa  Zanchi" userId="f9eb7042-04be-4ffc-8ebe-9416af34f02a" providerId="ADAL" clId="{9D2E83D9-E276-4931-9D78-13151D6972F2}" dt="2023-05-23T14:06:59.397" v="6835"/>
          <ac:cxnSpMkLst>
            <pc:docMk/>
            <pc:sldMk cId="2058262884" sldId="279"/>
            <ac:cxnSpMk id="70" creationId="{3CCC73FF-C1A6-9A75-B753-737336531068}"/>
          </ac:cxnSpMkLst>
        </pc:cxnChg>
        <pc:cxnChg chg="add mod">
          <ac:chgData name="Elisa  Zanchi" userId="f9eb7042-04be-4ffc-8ebe-9416af34f02a" providerId="ADAL" clId="{9D2E83D9-E276-4931-9D78-13151D6972F2}" dt="2023-05-24T15:27:46.838" v="9343" actId="208"/>
          <ac:cxnSpMkLst>
            <pc:docMk/>
            <pc:sldMk cId="2058262884" sldId="279"/>
            <ac:cxnSpMk id="74" creationId="{8DDF7198-B4B0-3D93-8F04-68280473E7D9}"/>
          </ac:cxnSpMkLst>
        </pc:cxnChg>
      </pc:sldChg>
      <pc:sldChg chg="addSp delSp modSp add del mod ord">
        <pc:chgData name="Elisa  Zanchi" userId="f9eb7042-04be-4ffc-8ebe-9416af34f02a" providerId="ADAL" clId="{9D2E83D9-E276-4931-9D78-13151D6972F2}" dt="2023-05-23T13:29:03.108" v="5922" actId="47"/>
        <pc:sldMkLst>
          <pc:docMk/>
          <pc:sldMk cId="3451112504" sldId="280"/>
        </pc:sldMkLst>
        <pc:spChg chg="add mod">
          <ac:chgData name="Elisa  Zanchi" userId="f9eb7042-04be-4ffc-8ebe-9416af34f02a" providerId="ADAL" clId="{9D2E83D9-E276-4931-9D78-13151D6972F2}" dt="2023-05-23T13:20:59.037" v="5819" actId="14100"/>
          <ac:spMkLst>
            <pc:docMk/>
            <pc:sldMk cId="3451112504" sldId="280"/>
            <ac:spMk id="2" creationId="{5B8DE100-B0ED-BDDA-1C6A-4690A1F94187}"/>
          </ac:spMkLst>
        </pc:spChg>
        <pc:spChg chg="del">
          <ac:chgData name="Elisa  Zanchi" userId="f9eb7042-04be-4ffc-8ebe-9416af34f02a" providerId="ADAL" clId="{9D2E83D9-E276-4931-9D78-13151D6972F2}" dt="2023-05-23T13:14:40.429" v="5718" actId="478"/>
          <ac:spMkLst>
            <pc:docMk/>
            <pc:sldMk cId="3451112504" sldId="280"/>
            <ac:spMk id="3" creationId="{0A8C1985-01F4-AAB5-1164-7DEA1DCD0E63}"/>
          </ac:spMkLst>
        </pc:spChg>
        <pc:spChg chg="add mod">
          <ac:chgData name="Elisa  Zanchi" userId="f9eb7042-04be-4ffc-8ebe-9416af34f02a" providerId="ADAL" clId="{9D2E83D9-E276-4931-9D78-13151D6972F2}" dt="2023-05-23T13:20:35.859" v="5812" actId="255"/>
          <ac:spMkLst>
            <pc:docMk/>
            <pc:sldMk cId="3451112504" sldId="280"/>
            <ac:spMk id="22" creationId="{97AEA9D7-B740-9A62-D5FB-853AB4B03CC6}"/>
          </ac:spMkLst>
        </pc:spChg>
        <pc:spChg chg="add mod">
          <ac:chgData name="Elisa  Zanchi" userId="f9eb7042-04be-4ffc-8ebe-9416af34f02a" providerId="ADAL" clId="{9D2E83D9-E276-4931-9D78-13151D6972F2}" dt="2023-05-23T13:20:51.963" v="5816" actId="1076"/>
          <ac:spMkLst>
            <pc:docMk/>
            <pc:sldMk cId="3451112504" sldId="280"/>
            <ac:spMk id="24" creationId="{950F5E2E-D58B-4A49-F3F5-9BE33C244352}"/>
          </ac:spMkLst>
        </pc:spChg>
        <pc:spChg chg="add mod">
          <ac:chgData name="Elisa  Zanchi" userId="f9eb7042-04be-4ffc-8ebe-9416af34f02a" providerId="ADAL" clId="{9D2E83D9-E276-4931-9D78-13151D6972F2}" dt="2023-05-23T13:20:51.963" v="5816" actId="1076"/>
          <ac:spMkLst>
            <pc:docMk/>
            <pc:sldMk cId="3451112504" sldId="280"/>
            <ac:spMk id="25" creationId="{07F1F283-08CD-EAAA-4037-736EDADC1C61}"/>
          </ac:spMkLst>
        </pc:spChg>
        <pc:spChg chg="add mod">
          <ac:chgData name="Elisa  Zanchi" userId="f9eb7042-04be-4ffc-8ebe-9416af34f02a" providerId="ADAL" clId="{9D2E83D9-E276-4931-9D78-13151D6972F2}" dt="2023-05-23T13:20:54.549" v="5817" actId="1076"/>
          <ac:spMkLst>
            <pc:docMk/>
            <pc:sldMk cId="3451112504" sldId="280"/>
            <ac:spMk id="28" creationId="{C6A2E926-08A7-8599-972C-1FEB7717E942}"/>
          </ac:spMkLst>
        </pc:spChg>
        <pc:grpChg chg="add mod">
          <ac:chgData name="Elisa  Zanchi" userId="f9eb7042-04be-4ffc-8ebe-9416af34f02a" providerId="ADAL" clId="{9D2E83D9-E276-4931-9D78-13151D6972F2}" dt="2023-05-23T13:26:24.955" v="5871" actId="14100"/>
          <ac:grpSpMkLst>
            <pc:docMk/>
            <pc:sldMk cId="3451112504" sldId="280"/>
            <ac:grpSpMk id="5" creationId="{B374F5FD-513B-5F9F-A966-724105C94B25}"/>
          </ac:grpSpMkLst>
        </pc:grpChg>
        <pc:picChg chg="mod">
          <ac:chgData name="Elisa  Zanchi" userId="f9eb7042-04be-4ffc-8ebe-9416af34f02a" providerId="ADAL" clId="{9D2E83D9-E276-4931-9D78-13151D6972F2}" dt="2023-05-23T13:14:40.817" v="5719"/>
          <ac:picMkLst>
            <pc:docMk/>
            <pc:sldMk cId="3451112504" sldId="280"/>
            <ac:picMk id="9" creationId="{67A23160-0C5D-82AC-7915-8BCD0BA9DAE7}"/>
          </ac:picMkLst>
        </pc:picChg>
        <pc:picChg chg="mod">
          <ac:chgData name="Elisa  Zanchi" userId="f9eb7042-04be-4ffc-8ebe-9416af34f02a" providerId="ADAL" clId="{9D2E83D9-E276-4931-9D78-13151D6972F2}" dt="2023-05-23T13:14:40.817" v="5719"/>
          <ac:picMkLst>
            <pc:docMk/>
            <pc:sldMk cId="3451112504" sldId="280"/>
            <ac:picMk id="11" creationId="{14B2FB66-88CF-2E43-0D3F-711621095AF3}"/>
          </ac:picMkLst>
        </pc:picChg>
        <pc:picChg chg="mod">
          <ac:chgData name="Elisa  Zanchi" userId="f9eb7042-04be-4ffc-8ebe-9416af34f02a" providerId="ADAL" clId="{9D2E83D9-E276-4931-9D78-13151D6972F2}" dt="2023-05-23T13:14:40.817" v="5719"/>
          <ac:picMkLst>
            <pc:docMk/>
            <pc:sldMk cId="3451112504" sldId="280"/>
            <ac:picMk id="12" creationId="{6AD13271-396E-D4F3-5303-90750BC89A9F}"/>
          </ac:picMkLst>
        </pc:picChg>
        <pc:picChg chg="add del mod">
          <ac:chgData name="Elisa  Zanchi" userId="f9eb7042-04be-4ffc-8ebe-9416af34f02a" providerId="ADAL" clId="{9D2E83D9-E276-4931-9D78-13151D6972F2}" dt="2023-05-23T13:26:26.135" v="5872" actId="478"/>
          <ac:picMkLst>
            <pc:docMk/>
            <pc:sldMk cId="3451112504" sldId="280"/>
            <ac:picMk id="17" creationId="{09A5A7CB-0433-AABB-A16E-73AAD2B04CAE}"/>
          </ac:picMkLst>
        </pc:picChg>
        <pc:cxnChg chg="add mod">
          <ac:chgData name="Elisa  Zanchi" userId="f9eb7042-04be-4ffc-8ebe-9416af34f02a" providerId="ADAL" clId="{9D2E83D9-E276-4931-9D78-13151D6972F2}" dt="2023-05-23T13:20:27.151" v="5809"/>
          <ac:cxnSpMkLst>
            <pc:docMk/>
            <pc:sldMk cId="3451112504" sldId="280"/>
            <ac:cxnSpMk id="23" creationId="{96E242B9-9B8B-1CC0-3656-FB19DE19DEC2}"/>
          </ac:cxnSpMkLst>
        </pc:cxnChg>
        <pc:cxnChg chg="add mod">
          <ac:chgData name="Elisa  Zanchi" userId="f9eb7042-04be-4ffc-8ebe-9416af34f02a" providerId="ADAL" clId="{9D2E83D9-E276-4931-9D78-13151D6972F2}" dt="2023-05-23T13:20:51.963" v="5816" actId="1076"/>
          <ac:cxnSpMkLst>
            <pc:docMk/>
            <pc:sldMk cId="3451112504" sldId="280"/>
            <ac:cxnSpMk id="26" creationId="{81D53AB5-257B-1C1F-95C9-E4404B058717}"/>
          </ac:cxnSpMkLst>
        </pc:cxnChg>
        <pc:cxnChg chg="add mod">
          <ac:chgData name="Elisa  Zanchi" userId="f9eb7042-04be-4ffc-8ebe-9416af34f02a" providerId="ADAL" clId="{9D2E83D9-E276-4931-9D78-13151D6972F2}" dt="2023-05-23T13:20:51.963" v="5816" actId="1076"/>
          <ac:cxnSpMkLst>
            <pc:docMk/>
            <pc:sldMk cId="3451112504" sldId="280"/>
            <ac:cxnSpMk id="27" creationId="{B221E4D9-C9AD-BB49-C456-17561AF732DE}"/>
          </ac:cxnSpMkLst>
        </pc:cxnChg>
      </pc:sldChg>
      <pc:sldChg chg="addSp delSp modSp add mod">
        <pc:chgData name="Elisa  Zanchi" userId="f9eb7042-04be-4ffc-8ebe-9416af34f02a" providerId="ADAL" clId="{9D2E83D9-E276-4931-9D78-13151D6972F2}" dt="2023-05-24T16:13:52.004" v="9630" actId="20577"/>
        <pc:sldMkLst>
          <pc:docMk/>
          <pc:sldMk cId="2660608659" sldId="281"/>
        </pc:sldMkLst>
        <pc:spChg chg="mod">
          <ac:chgData name="Elisa  Zanchi" userId="f9eb7042-04be-4ffc-8ebe-9416af34f02a" providerId="ADAL" clId="{9D2E83D9-E276-4931-9D78-13151D6972F2}" dt="2023-05-24T16:13:52.004" v="9630" actId="20577"/>
          <ac:spMkLst>
            <pc:docMk/>
            <pc:sldMk cId="2660608659" sldId="281"/>
            <ac:spMk id="2" creationId="{5B8DE100-B0ED-BDDA-1C6A-4690A1F94187}"/>
          </ac:spMkLst>
        </pc:spChg>
        <pc:spChg chg="add del mod">
          <ac:chgData name="Elisa  Zanchi" userId="f9eb7042-04be-4ffc-8ebe-9416af34f02a" providerId="ADAL" clId="{9D2E83D9-E276-4931-9D78-13151D6972F2}" dt="2023-05-24T11:20:06.052" v="8343"/>
          <ac:spMkLst>
            <pc:docMk/>
            <pc:sldMk cId="2660608659" sldId="281"/>
            <ac:spMk id="3" creationId="{958F88E9-28EE-323B-D29D-55B2841855E1}"/>
          </ac:spMkLst>
        </pc:spChg>
        <pc:spChg chg="add mod">
          <ac:chgData name="Elisa  Zanchi" userId="f9eb7042-04be-4ffc-8ebe-9416af34f02a" providerId="ADAL" clId="{9D2E83D9-E276-4931-9D78-13151D6972F2}" dt="2023-05-24T11:20:08.923" v="8345"/>
          <ac:spMkLst>
            <pc:docMk/>
            <pc:sldMk cId="2660608659" sldId="281"/>
            <ac:spMk id="5" creationId="{98287A98-B4D6-014A-4771-93E1D09C6497}"/>
          </ac:spMkLst>
        </pc:spChg>
        <pc:spChg chg="mod">
          <ac:chgData name="Elisa  Zanchi" userId="f9eb7042-04be-4ffc-8ebe-9416af34f02a" providerId="ADAL" clId="{9D2E83D9-E276-4931-9D78-13151D6972F2}" dt="2023-05-24T11:37:51.015" v="8692" actId="113"/>
          <ac:spMkLst>
            <pc:docMk/>
            <pc:sldMk cId="2660608659" sldId="281"/>
            <ac:spMk id="15" creationId="{6C9DDCBE-04D7-DEA7-5686-66D94FC026F1}"/>
          </ac:spMkLst>
        </pc:spChg>
        <pc:spChg chg="del">
          <ac:chgData name="Elisa  Zanchi" userId="f9eb7042-04be-4ffc-8ebe-9416af34f02a" providerId="ADAL" clId="{9D2E83D9-E276-4931-9D78-13151D6972F2}" dt="2023-05-24T11:20:08.310" v="8344" actId="478"/>
          <ac:spMkLst>
            <pc:docMk/>
            <pc:sldMk cId="2660608659" sldId="281"/>
            <ac:spMk id="16" creationId="{83716138-3144-4E79-B8A2-517EEE88CACA}"/>
          </ac:spMkLst>
        </pc:spChg>
        <pc:spChg chg="del mod">
          <ac:chgData name="Elisa  Zanchi" userId="f9eb7042-04be-4ffc-8ebe-9416af34f02a" providerId="ADAL" clId="{9D2E83D9-E276-4931-9D78-13151D6972F2}" dt="2023-05-24T15:27:31.001" v="9342" actId="478"/>
          <ac:spMkLst>
            <pc:docMk/>
            <pc:sldMk cId="2660608659" sldId="281"/>
            <ac:spMk id="18" creationId="{BBE4B626-380C-D991-D9A6-76F8611E1D3B}"/>
          </ac:spMkLst>
        </pc:spChg>
        <pc:spChg chg="mod">
          <ac:chgData name="Elisa  Zanchi" userId="f9eb7042-04be-4ffc-8ebe-9416af34f02a" providerId="ADAL" clId="{9D2E83D9-E276-4931-9D78-13151D6972F2}" dt="2023-05-23T13:25:53.286" v="5861" actId="1076"/>
          <ac:spMkLst>
            <pc:docMk/>
            <pc:sldMk cId="2660608659" sldId="281"/>
            <ac:spMk id="19" creationId="{00000000-0000-0000-0000-000000000000}"/>
          </ac:spMkLst>
        </pc:spChg>
        <pc:spChg chg="del mod">
          <ac:chgData name="Elisa  Zanchi" userId="f9eb7042-04be-4ffc-8ebe-9416af34f02a" providerId="ADAL" clId="{9D2E83D9-E276-4931-9D78-13151D6972F2}" dt="2023-05-23T13:28:31.718" v="5915" actId="478"/>
          <ac:spMkLst>
            <pc:docMk/>
            <pc:sldMk cId="2660608659" sldId="281"/>
            <ac:spMk id="22" creationId="{97AEA9D7-B740-9A62-D5FB-853AB4B03CC6}"/>
          </ac:spMkLst>
        </pc:spChg>
        <pc:spChg chg="mod">
          <ac:chgData name="Elisa  Zanchi" userId="f9eb7042-04be-4ffc-8ebe-9416af34f02a" providerId="ADAL" clId="{9D2E83D9-E276-4931-9D78-13151D6972F2}" dt="2023-05-24T15:26:52.625" v="9339" actId="113"/>
          <ac:spMkLst>
            <pc:docMk/>
            <pc:sldMk cId="2660608659" sldId="281"/>
            <ac:spMk id="24" creationId="{950F5E2E-D58B-4A49-F3F5-9BE33C244352}"/>
          </ac:spMkLst>
        </pc:spChg>
        <pc:spChg chg="mod">
          <ac:chgData name="Elisa  Zanchi" userId="f9eb7042-04be-4ffc-8ebe-9416af34f02a" providerId="ADAL" clId="{9D2E83D9-E276-4931-9D78-13151D6972F2}" dt="2023-05-24T15:26:43.056" v="9334" actId="113"/>
          <ac:spMkLst>
            <pc:docMk/>
            <pc:sldMk cId="2660608659" sldId="281"/>
            <ac:spMk id="25" creationId="{07F1F283-08CD-EAAA-4037-736EDADC1C61}"/>
          </ac:spMkLst>
        </pc:spChg>
        <pc:spChg chg="mod">
          <ac:chgData name="Elisa  Zanchi" userId="f9eb7042-04be-4ffc-8ebe-9416af34f02a" providerId="ADAL" clId="{9D2E83D9-E276-4931-9D78-13151D6972F2}" dt="2023-05-24T15:26:57.480" v="9341" actId="1076"/>
          <ac:spMkLst>
            <pc:docMk/>
            <pc:sldMk cId="2660608659" sldId="281"/>
            <ac:spMk id="28" creationId="{C6A2E926-08A7-8599-972C-1FEB7717E942}"/>
          </ac:spMkLst>
        </pc:spChg>
        <pc:spChg chg="add del mod">
          <ac:chgData name="Elisa  Zanchi" userId="f9eb7042-04be-4ffc-8ebe-9416af34f02a" providerId="ADAL" clId="{9D2E83D9-E276-4931-9D78-13151D6972F2}" dt="2023-05-23T13:23:14.688" v="5827" actId="478"/>
          <ac:spMkLst>
            <pc:docMk/>
            <pc:sldMk cId="2660608659" sldId="281"/>
            <ac:spMk id="39" creationId="{5FEF0BBF-E2BB-F304-E60B-DF31B8EF3052}"/>
          </ac:spMkLst>
        </pc:spChg>
        <pc:spChg chg="add del mod">
          <ac:chgData name="Elisa  Zanchi" userId="f9eb7042-04be-4ffc-8ebe-9416af34f02a" providerId="ADAL" clId="{9D2E83D9-E276-4931-9D78-13151D6972F2}" dt="2023-05-23T13:23:25.985" v="5830" actId="478"/>
          <ac:spMkLst>
            <pc:docMk/>
            <pc:sldMk cId="2660608659" sldId="281"/>
            <ac:spMk id="40" creationId="{69B5503B-EADD-E86B-5654-49438357849A}"/>
          </ac:spMkLst>
        </pc:spChg>
        <pc:spChg chg="add del mod">
          <ac:chgData name="Elisa  Zanchi" userId="f9eb7042-04be-4ffc-8ebe-9416af34f02a" providerId="ADAL" clId="{9D2E83D9-E276-4931-9D78-13151D6972F2}" dt="2023-05-23T13:23:24.519" v="5829" actId="478"/>
          <ac:spMkLst>
            <pc:docMk/>
            <pc:sldMk cId="2660608659" sldId="281"/>
            <ac:spMk id="41" creationId="{F7F7699B-0426-CAC9-C12B-D21AF6BBC979}"/>
          </ac:spMkLst>
        </pc:spChg>
        <pc:spChg chg="add del mod">
          <ac:chgData name="Elisa  Zanchi" userId="f9eb7042-04be-4ffc-8ebe-9416af34f02a" providerId="ADAL" clId="{9D2E83D9-E276-4931-9D78-13151D6972F2}" dt="2023-05-23T13:23:23.151" v="5828" actId="478"/>
          <ac:spMkLst>
            <pc:docMk/>
            <pc:sldMk cId="2660608659" sldId="281"/>
            <ac:spMk id="42" creationId="{4A8AF47C-047C-17DF-04A8-CBD55DEC45CF}"/>
          </ac:spMkLst>
        </pc:spChg>
        <pc:spChg chg="add del mod">
          <ac:chgData name="Elisa  Zanchi" userId="f9eb7042-04be-4ffc-8ebe-9416af34f02a" providerId="ADAL" clId="{9D2E83D9-E276-4931-9D78-13151D6972F2}" dt="2023-05-23T13:23:27.584" v="5831" actId="478"/>
          <ac:spMkLst>
            <pc:docMk/>
            <pc:sldMk cId="2660608659" sldId="281"/>
            <ac:spMk id="43" creationId="{80194146-F674-A323-E70A-653ECF115C84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45" creationId="{4ECF9D9C-A7FE-0D8A-59BF-6FA76F1B96DA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47" creationId="{E1ECCAE7-4315-4188-8291-C69061B9FD8E}"/>
          </ac:spMkLst>
        </pc:spChg>
        <pc:spChg chg="add mod">
          <ac:chgData name="Elisa  Zanchi" userId="f9eb7042-04be-4ffc-8ebe-9416af34f02a" providerId="ADAL" clId="{9D2E83D9-E276-4931-9D78-13151D6972F2}" dt="2023-05-23T13:24:55.224" v="5844" actId="164"/>
          <ac:spMkLst>
            <pc:docMk/>
            <pc:sldMk cId="2660608659" sldId="281"/>
            <ac:spMk id="48" creationId="{01C60DB3-7E37-72C5-D082-FC75841D720C}"/>
          </ac:spMkLst>
        </pc:spChg>
        <pc:spChg chg="add mod">
          <ac:chgData name="Elisa  Zanchi" userId="f9eb7042-04be-4ffc-8ebe-9416af34f02a" providerId="ADAL" clId="{9D2E83D9-E276-4931-9D78-13151D6972F2}" dt="2023-05-23T13:24:13.707" v="5836" actId="164"/>
          <ac:spMkLst>
            <pc:docMk/>
            <pc:sldMk cId="2660608659" sldId="281"/>
            <ac:spMk id="49" creationId="{1B0006BE-B036-C556-1954-52E1281E90C4}"/>
          </ac:spMkLst>
        </pc:spChg>
        <pc:spChg chg="add mod">
          <ac:chgData name="Elisa  Zanchi" userId="f9eb7042-04be-4ffc-8ebe-9416af34f02a" providerId="ADAL" clId="{9D2E83D9-E276-4931-9D78-13151D6972F2}" dt="2023-05-23T13:24:26.623" v="5839" actId="164"/>
          <ac:spMkLst>
            <pc:docMk/>
            <pc:sldMk cId="2660608659" sldId="281"/>
            <ac:spMk id="50" creationId="{2185FBAB-6CE4-FE9A-0C3F-EC0A2487A00D}"/>
          </ac:spMkLst>
        </pc:spChg>
        <pc:spChg chg="add mod">
          <ac:chgData name="Elisa  Zanchi" userId="f9eb7042-04be-4ffc-8ebe-9416af34f02a" providerId="ADAL" clId="{9D2E83D9-E276-4931-9D78-13151D6972F2}" dt="2023-05-23T13:24:08.690" v="5835" actId="164"/>
          <ac:spMkLst>
            <pc:docMk/>
            <pc:sldMk cId="2660608659" sldId="281"/>
            <ac:spMk id="51" creationId="{835D7CA5-6FB8-159A-D2B6-AC9E40A5B329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53" creationId="{19E1F48E-A096-37D8-0E7E-F12BF23E9BD3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55" creationId="{7C7F27DC-EA6B-9B6A-0954-3C96A4F0ADF0}"/>
          </ac:spMkLst>
        </pc:spChg>
        <pc:spChg chg="del mod">
          <ac:chgData name="Elisa  Zanchi" userId="f9eb7042-04be-4ffc-8ebe-9416af34f02a" providerId="ADAL" clId="{9D2E83D9-E276-4931-9D78-13151D6972F2}" dt="2023-05-23T13:23:28.926" v="5832" actId="478"/>
          <ac:spMkLst>
            <pc:docMk/>
            <pc:sldMk cId="2660608659" sldId="281"/>
            <ac:spMk id="58" creationId="{69AD67BD-5CCB-FA4A-C2A1-4B895C5FCB64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59" creationId="{845D0015-E657-ECCB-3DC7-DF831AFF2A2E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61" creationId="{2B712578-9D97-9605-5FEC-93B46DDFC7C6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63" creationId="{49EFC879-1251-17AD-5D60-AE71ED6E05BF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65" creationId="{B874D2E6-4C49-42A6-F75D-88975242D946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67" creationId="{D42E3B10-CB6F-45CE-6CD6-7D70B4147845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69" creationId="{8C4D5BA7-A90B-CE08-EF24-9E41702FF535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71" creationId="{FEB6A1EF-310B-B293-DA8C-F1FD541333CC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73" creationId="{23B9735A-7DFA-05F8-DDC4-90DD70369C74}"/>
          </ac:spMkLst>
        </pc:spChg>
        <pc:spChg chg="mod">
          <ac:chgData name="Elisa  Zanchi" userId="f9eb7042-04be-4ffc-8ebe-9416af34f02a" providerId="ADAL" clId="{9D2E83D9-E276-4931-9D78-13151D6972F2}" dt="2023-05-23T13:23:04.437" v="5826"/>
          <ac:spMkLst>
            <pc:docMk/>
            <pc:sldMk cId="2660608659" sldId="281"/>
            <ac:spMk id="75" creationId="{099390EC-DFEA-CF5C-D2BD-4AAC631C05E8}"/>
          </ac:spMkLst>
        </pc:spChg>
        <pc:grpChg chg="del">
          <ac:chgData name="Elisa  Zanchi" userId="f9eb7042-04be-4ffc-8ebe-9416af34f02a" providerId="ADAL" clId="{9D2E83D9-E276-4931-9D78-13151D6972F2}" dt="2023-05-23T13:21:39.106" v="5821" actId="478"/>
          <ac:grpSpMkLst>
            <pc:docMk/>
            <pc:sldMk cId="2660608659" sldId="281"/>
            <ac:grpSpMk id="5" creationId="{B374F5FD-513B-5F9F-A966-724105C94B25}"/>
          </ac:grpSpMkLst>
        </pc:grpChg>
        <pc:grpChg chg="add mod">
          <ac:chgData name="Elisa  Zanchi" userId="f9eb7042-04be-4ffc-8ebe-9416af34f02a" providerId="ADAL" clId="{9D2E83D9-E276-4931-9D78-13151D6972F2}" dt="2023-05-23T13:23:52.580" v="5833" actId="164"/>
          <ac:grpSpMkLst>
            <pc:docMk/>
            <pc:sldMk cId="2660608659" sldId="281"/>
            <ac:grpSpMk id="44" creationId="{32751ECA-A880-CD03-4B02-280F9DBDF6C4}"/>
          </ac:grpSpMkLst>
        </pc:grpChg>
        <pc:grpChg chg="add mod">
          <ac:chgData name="Elisa  Zanchi" userId="f9eb7042-04be-4ffc-8ebe-9416af34f02a" providerId="ADAL" clId="{9D2E83D9-E276-4931-9D78-13151D6972F2}" dt="2023-05-23T13:24:55.224" v="5844" actId="164"/>
          <ac:grpSpMkLst>
            <pc:docMk/>
            <pc:sldMk cId="2660608659" sldId="281"/>
            <ac:grpSpMk id="52" creationId="{77AEC147-C1A2-C5EA-00F6-3C4EE388435F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56" creationId="{307E16BC-F175-7461-218A-59FDDD10F71C}"/>
          </ac:grpSpMkLst>
        </pc:grpChg>
        <pc:grpChg chg="mod">
          <ac:chgData name="Elisa  Zanchi" userId="f9eb7042-04be-4ffc-8ebe-9416af34f02a" providerId="ADAL" clId="{9D2E83D9-E276-4931-9D78-13151D6972F2}" dt="2023-05-23T13:23:04.437" v="5826"/>
          <ac:grpSpMkLst>
            <pc:docMk/>
            <pc:sldMk cId="2660608659" sldId="281"/>
            <ac:grpSpMk id="60" creationId="{E0B15C8B-56D1-4162-5EF2-F2CBD1113831}"/>
          </ac:grpSpMkLst>
        </pc:grpChg>
        <pc:grpChg chg="add mod">
          <ac:chgData name="Elisa  Zanchi" userId="f9eb7042-04be-4ffc-8ebe-9416af34f02a" providerId="ADAL" clId="{9D2E83D9-E276-4931-9D78-13151D6972F2}" dt="2023-05-23T13:24:13.707" v="5836" actId="164"/>
          <ac:grpSpMkLst>
            <pc:docMk/>
            <pc:sldMk cId="2660608659" sldId="281"/>
            <ac:grpSpMk id="64" creationId="{D671088E-FF97-214C-6A3B-F06DDEA1E452}"/>
          </ac:grpSpMkLst>
        </pc:grpChg>
        <pc:grpChg chg="add mod">
          <ac:chgData name="Elisa  Zanchi" userId="f9eb7042-04be-4ffc-8ebe-9416af34f02a" providerId="ADAL" clId="{9D2E83D9-E276-4931-9D78-13151D6972F2}" dt="2023-05-23T13:24:26.623" v="5839" actId="164"/>
          <ac:grpSpMkLst>
            <pc:docMk/>
            <pc:sldMk cId="2660608659" sldId="281"/>
            <ac:grpSpMk id="68" creationId="{640E1595-B0CF-3216-2FD2-054B4F33599F}"/>
          </ac:grpSpMkLst>
        </pc:grpChg>
        <pc:grpChg chg="add mod">
          <ac:chgData name="Elisa  Zanchi" userId="f9eb7042-04be-4ffc-8ebe-9416af34f02a" providerId="ADAL" clId="{9D2E83D9-E276-4931-9D78-13151D6972F2}" dt="2023-05-23T13:24:08.690" v="5835" actId="164"/>
          <ac:grpSpMkLst>
            <pc:docMk/>
            <pc:sldMk cId="2660608659" sldId="281"/>
            <ac:grpSpMk id="72" creationId="{EF14744B-748B-9A02-6E11-99D67F3BA77A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76" creationId="{F51E7D68-3119-D507-77AE-336C6213DB11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77" creationId="{D3E1639B-86CE-E5FD-58D6-76B5A596ED41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78" creationId="{DB2FA737-9DE9-3EFE-C74B-BA631FF9C86A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79" creationId="{BC33B80F-363E-DD94-C5FE-60F4CB4A245E}"/>
          </ac:grpSpMkLst>
        </pc:grpChg>
        <pc:grpChg chg="add del mod">
          <ac:chgData name="Elisa  Zanchi" userId="f9eb7042-04be-4ffc-8ebe-9416af34f02a" providerId="ADAL" clId="{9D2E83D9-E276-4931-9D78-13151D6972F2}" dt="2023-05-23T13:26:02.468" v="5866" actId="21"/>
          <ac:grpSpMkLst>
            <pc:docMk/>
            <pc:sldMk cId="2660608659" sldId="281"/>
            <ac:grpSpMk id="80" creationId="{5375089F-5727-513B-79DE-9BC5B8F7A59D}"/>
          </ac:grpSpMkLst>
        </pc:grp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3" creationId="{B12FA5C7-C315-E3FF-E194-BA647879A99F}"/>
          </ac:picMkLst>
        </pc:picChg>
        <pc:picChg chg="del">
          <ac:chgData name="Elisa  Zanchi" userId="f9eb7042-04be-4ffc-8ebe-9416af34f02a" providerId="ADAL" clId="{9D2E83D9-E276-4931-9D78-13151D6972F2}" dt="2023-05-23T13:21:47.651" v="5824" actId="478"/>
          <ac:picMkLst>
            <pc:docMk/>
            <pc:sldMk cId="2660608659" sldId="281"/>
            <ac:picMk id="17" creationId="{09A5A7CB-0433-AABB-A16E-73AAD2B04CAE}"/>
          </ac:picMkLst>
        </pc:picChg>
        <pc:picChg chg="del">
          <ac:chgData name="Elisa  Zanchi" userId="f9eb7042-04be-4ffc-8ebe-9416af34f02a" providerId="ADAL" clId="{9D2E83D9-E276-4931-9D78-13151D6972F2}" dt="2023-05-23T13:27:44.362" v="5897" actId="478"/>
          <ac:picMkLst>
            <pc:docMk/>
            <pc:sldMk cId="2660608659" sldId="281"/>
            <ac:picMk id="21" creationId="{34D0DDC9-FB68-2C2E-6A70-3FBA64720CBD}"/>
          </ac:picMkLst>
        </pc:pic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29" creationId="{76960B91-2690-3345-5745-19D01D6E7DED}"/>
          </ac:picMkLst>
        </pc:pic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30" creationId="{949BFEAD-98A8-EA3F-026A-A56D06CB0422}"/>
          </ac:picMkLst>
        </pc:pic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31" creationId="{465D8989-AC86-6E23-8FE8-A1D8829DB967}"/>
          </ac:picMkLst>
        </pc:pic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32" creationId="{9551211F-D7C4-47C3-D060-4AD0EB4AB6B8}"/>
          </ac:picMkLst>
        </pc:picChg>
        <pc:picChg chg="add del mod">
          <ac:chgData name="Elisa  Zanchi" userId="f9eb7042-04be-4ffc-8ebe-9416af34f02a" providerId="ADAL" clId="{9D2E83D9-E276-4931-9D78-13151D6972F2}" dt="2023-05-23T13:21:59.901" v="5825" actId="478"/>
          <ac:picMkLst>
            <pc:docMk/>
            <pc:sldMk cId="2660608659" sldId="281"/>
            <ac:picMk id="33" creationId="{D3131281-B500-B971-5A2B-48EF648E27D7}"/>
          </ac:picMkLst>
        </pc:picChg>
        <pc:picChg chg="add mod">
          <ac:chgData name="Elisa  Zanchi" userId="f9eb7042-04be-4ffc-8ebe-9416af34f02a" providerId="ADAL" clId="{9D2E83D9-E276-4931-9D78-13151D6972F2}" dt="2023-05-23T13:24:08.690" v="5835" actId="164"/>
          <ac:picMkLst>
            <pc:docMk/>
            <pc:sldMk cId="2660608659" sldId="281"/>
            <ac:picMk id="34" creationId="{BEB29938-FDF7-B11E-3EDA-A1E11012A31E}"/>
          </ac:picMkLst>
        </pc:picChg>
        <pc:picChg chg="add mod">
          <ac:chgData name="Elisa  Zanchi" userId="f9eb7042-04be-4ffc-8ebe-9416af34f02a" providerId="ADAL" clId="{9D2E83D9-E276-4931-9D78-13151D6972F2}" dt="2023-05-23T13:24:55.224" v="5844" actId="164"/>
          <ac:picMkLst>
            <pc:docMk/>
            <pc:sldMk cId="2660608659" sldId="281"/>
            <ac:picMk id="35" creationId="{B00936CD-E1F9-0133-C436-74D9E185D591}"/>
          </ac:picMkLst>
        </pc:picChg>
        <pc:picChg chg="add mod">
          <ac:chgData name="Elisa  Zanchi" userId="f9eb7042-04be-4ffc-8ebe-9416af34f02a" providerId="ADAL" clId="{9D2E83D9-E276-4931-9D78-13151D6972F2}" dt="2023-05-23T13:24:26.623" v="5839" actId="164"/>
          <ac:picMkLst>
            <pc:docMk/>
            <pc:sldMk cId="2660608659" sldId="281"/>
            <ac:picMk id="36" creationId="{54845BE2-59FD-2597-4E38-3628499A7034}"/>
          </ac:picMkLst>
        </pc:picChg>
        <pc:picChg chg="add mod">
          <ac:chgData name="Elisa  Zanchi" userId="f9eb7042-04be-4ffc-8ebe-9416af34f02a" providerId="ADAL" clId="{9D2E83D9-E276-4931-9D78-13151D6972F2}" dt="2023-05-23T13:23:52.580" v="5833" actId="164"/>
          <ac:picMkLst>
            <pc:docMk/>
            <pc:sldMk cId="2660608659" sldId="281"/>
            <ac:picMk id="37" creationId="{402CB7A9-E53D-EDB5-E671-E6000A3B9205}"/>
          </ac:picMkLst>
        </pc:picChg>
        <pc:picChg chg="add mod">
          <ac:chgData name="Elisa  Zanchi" userId="f9eb7042-04be-4ffc-8ebe-9416af34f02a" providerId="ADAL" clId="{9D2E83D9-E276-4931-9D78-13151D6972F2}" dt="2023-05-23T13:24:13.707" v="5836" actId="164"/>
          <ac:picMkLst>
            <pc:docMk/>
            <pc:sldMk cId="2660608659" sldId="281"/>
            <ac:picMk id="38" creationId="{3A239243-78B3-FB18-6E5B-E44646EE4D24}"/>
          </ac:picMkLst>
        </pc:picChg>
        <pc:picChg chg="mod">
          <ac:chgData name="Elisa  Zanchi" userId="f9eb7042-04be-4ffc-8ebe-9416af34f02a" providerId="ADAL" clId="{9D2E83D9-E276-4931-9D78-13151D6972F2}" dt="2023-05-23T13:23:04.437" v="5826"/>
          <ac:picMkLst>
            <pc:docMk/>
            <pc:sldMk cId="2660608659" sldId="281"/>
            <ac:picMk id="57" creationId="{A9A9FB97-BF09-10B9-D320-A6BD54D7AF10}"/>
          </ac:picMkLst>
        </pc:picChg>
        <pc:picChg chg="add mod modCrop">
          <ac:chgData name="Elisa  Zanchi" userId="f9eb7042-04be-4ffc-8ebe-9416af34f02a" providerId="ADAL" clId="{9D2E83D9-E276-4931-9D78-13151D6972F2}" dt="2023-05-23T13:28:52.838" v="5920" actId="1076"/>
          <ac:picMkLst>
            <pc:docMk/>
            <pc:sldMk cId="2660608659" sldId="281"/>
            <ac:picMk id="81" creationId="{13EFFAF5-8625-A230-BF09-5065695A5330}"/>
          </ac:picMkLst>
        </pc:picChg>
        <pc:picChg chg="add mod">
          <ac:chgData name="Elisa  Zanchi" userId="f9eb7042-04be-4ffc-8ebe-9416af34f02a" providerId="ADAL" clId="{9D2E83D9-E276-4931-9D78-13151D6972F2}" dt="2023-05-23T15:51:21.039" v="7986"/>
          <ac:picMkLst>
            <pc:docMk/>
            <pc:sldMk cId="2660608659" sldId="281"/>
            <ac:picMk id="82" creationId="{2BD6A2DF-BBA1-6569-E870-E3D3624DAF6F}"/>
          </ac:picMkLst>
        </pc:picChg>
        <pc:picChg chg="add mod">
          <ac:chgData name="Elisa  Zanchi" userId="f9eb7042-04be-4ffc-8ebe-9416af34f02a" providerId="ADAL" clId="{9D2E83D9-E276-4931-9D78-13151D6972F2}" dt="2023-05-23T15:51:21.039" v="7986"/>
          <ac:picMkLst>
            <pc:docMk/>
            <pc:sldMk cId="2660608659" sldId="281"/>
            <ac:picMk id="83" creationId="{CB212282-3818-216B-9560-8AA03DE4BD99}"/>
          </ac:picMkLst>
        </pc:picChg>
        <pc:cxnChg chg="del mod">
          <ac:chgData name="Elisa  Zanchi" userId="f9eb7042-04be-4ffc-8ebe-9416af34f02a" providerId="ADAL" clId="{9D2E83D9-E276-4931-9D78-13151D6972F2}" dt="2023-05-23T13:28:32.578" v="5916" actId="478"/>
          <ac:cxnSpMkLst>
            <pc:docMk/>
            <pc:sldMk cId="2660608659" sldId="281"/>
            <ac:cxnSpMk id="23" creationId="{96E242B9-9B8B-1CC0-3656-FB19DE19DEC2}"/>
          </ac:cxnSpMkLst>
        </pc:cxnChg>
        <pc:cxnChg chg="mod ord">
          <ac:chgData name="Elisa  Zanchi" userId="f9eb7042-04be-4ffc-8ebe-9416af34f02a" providerId="ADAL" clId="{9D2E83D9-E276-4931-9D78-13151D6972F2}" dt="2023-05-24T15:26:47.323" v="9336" actId="208"/>
          <ac:cxnSpMkLst>
            <pc:docMk/>
            <pc:sldMk cId="2660608659" sldId="281"/>
            <ac:cxnSpMk id="26" creationId="{81D53AB5-257B-1C1F-95C9-E4404B058717}"/>
          </ac:cxnSpMkLst>
        </pc:cxnChg>
        <pc:cxnChg chg="mod ord">
          <ac:chgData name="Elisa  Zanchi" userId="f9eb7042-04be-4ffc-8ebe-9416af34f02a" providerId="ADAL" clId="{9D2E83D9-E276-4931-9D78-13151D6972F2}" dt="2023-05-24T15:26:49.256" v="9337" actId="208"/>
          <ac:cxnSpMkLst>
            <pc:docMk/>
            <pc:sldMk cId="2660608659" sldId="281"/>
            <ac:cxnSpMk id="27" creationId="{B221E4D9-C9AD-BB49-C456-17561AF732DE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46" creationId="{BE78C199-7537-7361-D9B6-180A6F385195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54" creationId="{97D27EE9-C4D0-4466-F790-D635B98D8EEF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62" creationId="{B49285F0-21CF-9CFC-E6A2-9EFA29F9268B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66" creationId="{CB857C91-94C4-ECC6-AEF5-F44E8495E026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70" creationId="{AE6BE520-44D4-39E0-2083-4015EC7DE94A}"/>
          </ac:cxnSpMkLst>
        </pc:cxnChg>
        <pc:cxnChg chg="mod">
          <ac:chgData name="Elisa  Zanchi" userId="f9eb7042-04be-4ffc-8ebe-9416af34f02a" providerId="ADAL" clId="{9D2E83D9-E276-4931-9D78-13151D6972F2}" dt="2023-05-23T13:23:04.437" v="5826"/>
          <ac:cxnSpMkLst>
            <pc:docMk/>
            <pc:sldMk cId="2660608659" sldId="281"/>
            <ac:cxnSpMk id="74" creationId="{076363AB-FF14-7CD3-0BAC-579DD23D2762}"/>
          </ac:cxnSpMkLst>
        </pc:cxnChg>
      </pc:sldChg>
      <pc:sldChg chg="addSp delSp modSp add del mod">
        <pc:chgData name="Elisa  Zanchi" userId="f9eb7042-04be-4ffc-8ebe-9416af34f02a" providerId="ADAL" clId="{9D2E83D9-E276-4931-9D78-13151D6972F2}" dt="2023-05-23T14:14:11.774" v="6979" actId="2696"/>
        <pc:sldMkLst>
          <pc:docMk/>
          <pc:sldMk cId="355038490" sldId="282"/>
        </pc:sldMkLst>
        <pc:spChg chg="del">
          <ac:chgData name="Elisa  Zanchi" userId="f9eb7042-04be-4ffc-8ebe-9416af34f02a" providerId="ADAL" clId="{9D2E83D9-E276-4931-9D78-13151D6972F2}" dt="2023-05-23T13:26:14.159" v="5868" actId="478"/>
          <ac:spMkLst>
            <pc:docMk/>
            <pc:sldMk cId="355038490" sldId="282"/>
            <ac:spMk id="4" creationId="{D1F55987-1382-9AA8-500B-AEA95BA2ED67}"/>
          </ac:spMkLst>
        </pc:spChg>
        <pc:spChg chg="del">
          <ac:chgData name="Elisa  Zanchi" userId="f9eb7042-04be-4ffc-8ebe-9416af34f02a" providerId="ADAL" clId="{9D2E83D9-E276-4931-9D78-13151D6972F2}" dt="2023-05-23T13:26:14.159" v="5868" actId="478"/>
          <ac:spMkLst>
            <pc:docMk/>
            <pc:sldMk cId="355038490" sldId="282"/>
            <ac:spMk id="23" creationId="{7D319F0D-BC1A-9CFB-9980-7FB0BA34F6D2}"/>
          </ac:spMkLst>
        </pc:spChg>
        <pc:spChg chg="del">
          <ac:chgData name="Elisa  Zanchi" userId="f9eb7042-04be-4ffc-8ebe-9416af34f02a" providerId="ADAL" clId="{9D2E83D9-E276-4931-9D78-13151D6972F2}" dt="2023-05-23T13:26:14.159" v="5868" actId="478"/>
          <ac:spMkLst>
            <pc:docMk/>
            <pc:sldMk cId="355038490" sldId="282"/>
            <ac:spMk id="25" creationId="{E309F806-3A0B-28BA-ED91-590C371C2AB2}"/>
          </ac:spMkLst>
        </pc:spChg>
        <pc:spChg chg="del">
          <ac:chgData name="Elisa  Zanchi" userId="f9eb7042-04be-4ffc-8ebe-9416af34f02a" providerId="ADAL" clId="{9D2E83D9-E276-4931-9D78-13151D6972F2}" dt="2023-05-23T13:26:14.159" v="5868" actId="478"/>
          <ac:spMkLst>
            <pc:docMk/>
            <pc:sldMk cId="355038490" sldId="282"/>
            <ac:spMk id="28" creationId="{D8C4F974-4884-E2C2-4319-2C2C62775B1F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31" creationId="{D6CD84BE-018B-6462-78E3-FCAB0805A7D9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33" creationId="{7700973D-362D-AFEC-B231-1BFF0538E4D7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36" creationId="{DB156F50-47DC-2033-CE71-8A0CA3D6383D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38" creationId="{05D91675-5C9F-9243-DA5E-298EA29AFBBC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40" creationId="{AE135D2F-2DA7-B1E0-DF62-ADEB0317A172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43" creationId="{AE4FEDF3-50BF-58E6-C3C0-1E388D5652C0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45" creationId="{8BD2C098-B4CD-1A86-6199-D77BC895FD14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47" creationId="{070D2281-058C-281D-A4CA-385FEF6B7DD3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50" creationId="{7C83C79D-2FB6-4217-EEA6-E5DEB1BADA73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52" creationId="{0BB11554-3CA2-B889-AEAF-5C07280FF1B1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54" creationId="{51F50313-B470-EB09-32F2-4A26B95A0A93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57" creationId="{74465613-4120-52BE-821A-60D92F3D2CAE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59" creationId="{4CA136DD-B7AE-4F6B-AA00-F3B2B61E7D2F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61" creationId="{62873706-4BB7-B845-93FA-2BB2BD981B2A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64" creationId="{1E2C4089-7311-25EE-5A26-A2D7D71831A8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66" creationId="{E47AD2E8-1201-40EB-5FA5-64815785C203}"/>
          </ac:spMkLst>
        </pc:spChg>
        <pc:spChg chg="mod">
          <ac:chgData name="Elisa  Zanchi" userId="f9eb7042-04be-4ffc-8ebe-9416af34f02a" providerId="ADAL" clId="{9D2E83D9-E276-4931-9D78-13151D6972F2}" dt="2023-05-23T13:26:15.217" v="5869"/>
          <ac:spMkLst>
            <pc:docMk/>
            <pc:sldMk cId="355038490" sldId="282"/>
            <ac:spMk id="68" creationId="{521479B8-804C-C8F2-A57F-9D290A0C8537}"/>
          </ac:spMkLst>
        </pc:spChg>
        <pc:grpChg chg="del">
          <ac:chgData name="Elisa  Zanchi" userId="f9eb7042-04be-4ffc-8ebe-9416af34f02a" providerId="ADAL" clId="{9D2E83D9-E276-4931-9D78-13151D6972F2}" dt="2023-05-23T13:26:14.159" v="5868" actId="478"/>
          <ac:grpSpMkLst>
            <pc:docMk/>
            <pc:sldMk cId="355038490" sldId="282"/>
            <ac:grpSpMk id="3" creationId="{1F7E6EF2-A4B8-34E0-C04B-CE6ECC4611BB}"/>
          </ac:grpSpMkLst>
        </pc:grpChg>
        <pc:grpChg chg="del">
          <ac:chgData name="Elisa  Zanchi" userId="f9eb7042-04be-4ffc-8ebe-9416af34f02a" providerId="ADAL" clId="{9D2E83D9-E276-4931-9D78-13151D6972F2}" dt="2023-05-23T13:26:14.159" v="5868" actId="478"/>
          <ac:grpSpMkLst>
            <pc:docMk/>
            <pc:sldMk cId="355038490" sldId="282"/>
            <ac:grpSpMk id="24" creationId="{6E0CEB48-D52C-B815-348E-718F182496CA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27" creationId="{53E88395-EB44-4A3F-010B-DB1605612DDE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30" creationId="{22487B10-285E-5629-0B7E-1DE89C39E373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34" creationId="{5BE7DE69-D887-9FAB-6181-13997D1354AE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37" creationId="{F399E695-2246-8184-D16F-E6DB34A13CE1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41" creationId="{239327DB-6234-E866-F844-6EB3AD3CFF0B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44" creationId="{FD893B66-EF24-C666-36CD-3A5285A82E11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48" creationId="{F6EB795F-F63D-0332-AB02-20BF1790E791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51" creationId="{766465B5-9E01-C9ED-0351-B2A8ADE072EA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55" creationId="{4CFB2D28-090A-0F95-7B83-BF385B7523DE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58" creationId="{A7C0792B-8467-5BD0-95F1-150C769B04EA}"/>
          </ac:grpSpMkLst>
        </pc:grpChg>
        <pc:grpChg chg="add mod">
          <ac:chgData name="Elisa  Zanchi" userId="f9eb7042-04be-4ffc-8ebe-9416af34f02a" providerId="ADAL" clId="{9D2E83D9-E276-4931-9D78-13151D6972F2}" dt="2023-05-23T13:26:17.113" v="5870" actId="1076"/>
          <ac:grpSpMkLst>
            <pc:docMk/>
            <pc:sldMk cId="355038490" sldId="282"/>
            <ac:grpSpMk id="62" creationId="{255C4F34-FC0D-AE8C-CC00-8746B34E0A61}"/>
          </ac:grpSpMkLst>
        </pc:grpChg>
        <pc:grpChg chg="mod">
          <ac:chgData name="Elisa  Zanchi" userId="f9eb7042-04be-4ffc-8ebe-9416af34f02a" providerId="ADAL" clId="{9D2E83D9-E276-4931-9D78-13151D6972F2}" dt="2023-05-23T13:26:15.217" v="5869"/>
          <ac:grpSpMkLst>
            <pc:docMk/>
            <pc:sldMk cId="355038490" sldId="282"/>
            <ac:grpSpMk id="65" creationId="{A8FDA136-6EA3-DEB1-552F-A570F6133A58}"/>
          </ac:grpSpMkLst>
        </pc:grpChg>
        <pc:picChg chg="del">
          <ac:chgData name="Elisa  Zanchi" userId="f9eb7042-04be-4ffc-8ebe-9416af34f02a" providerId="ADAL" clId="{9D2E83D9-E276-4931-9D78-13151D6972F2}" dt="2023-05-23T13:26:14.159" v="5868" actId="478"/>
          <ac:picMkLst>
            <pc:docMk/>
            <pc:sldMk cId="355038490" sldId="282"/>
            <ac:picMk id="2" creationId="{2F7DF87F-3452-4F47-6340-B84FE6B0129E}"/>
          </ac:picMkLst>
        </pc:picChg>
        <pc:picChg chg="del">
          <ac:chgData name="Elisa  Zanchi" userId="f9eb7042-04be-4ffc-8ebe-9416af34f02a" providerId="ADAL" clId="{9D2E83D9-E276-4931-9D78-13151D6972F2}" dt="2023-05-23T13:26:14.159" v="5868" actId="478"/>
          <ac:picMkLst>
            <pc:docMk/>
            <pc:sldMk cId="355038490" sldId="282"/>
            <ac:picMk id="17" creationId="{FFC0C518-A63B-E7D2-73F2-A08F0694FD8F}"/>
          </ac:picMkLst>
        </pc:picChg>
        <pc:picChg chg="del">
          <ac:chgData name="Elisa  Zanchi" userId="f9eb7042-04be-4ffc-8ebe-9416af34f02a" providerId="ADAL" clId="{9D2E83D9-E276-4931-9D78-13151D6972F2}" dt="2023-05-23T13:26:14.159" v="5868" actId="478"/>
          <ac:picMkLst>
            <pc:docMk/>
            <pc:sldMk cId="355038490" sldId="282"/>
            <ac:picMk id="20" creationId="{E30586AE-0A2A-4CF4-A5CE-25DE78EC167C}"/>
          </ac:picMkLst>
        </pc:picChg>
        <pc:picChg chg="del">
          <ac:chgData name="Elisa  Zanchi" userId="f9eb7042-04be-4ffc-8ebe-9416af34f02a" providerId="ADAL" clId="{9D2E83D9-E276-4931-9D78-13151D6972F2}" dt="2023-05-23T13:26:14.159" v="5868" actId="478"/>
          <ac:picMkLst>
            <pc:docMk/>
            <pc:sldMk cId="355038490" sldId="282"/>
            <ac:picMk id="22" creationId="{1433663C-36BA-8785-5EA1-167AFD1BC6D0}"/>
          </ac:picMkLst>
        </pc:picChg>
        <pc:picChg chg="del">
          <ac:chgData name="Elisa  Zanchi" userId="f9eb7042-04be-4ffc-8ebe-9416af34f02a" providerId="ADAL" clId="{9D2E83D9-E276-4931-9D78-13151D6972F2}" dt="2023-05-23T13:26:14.159" v="5868" actId="478"/>
          <ac:picMkLst>
            <pc:docMk/>
            <pc:sldMk cId="355038490" sldId="282"/>
            <ac:picMk id="26" creationId="{4807E6D1-74E3-7B95-8958-D8C20AC15AE7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29" creationId="{41C261B0-451E-051A-83AE-971A8BAE742A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35" creationId="{DD9A58FB-E11E-CD23-EE5B-5F3F8BC45326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42" creationId="{190265FE-07F1-2337-E0E9-C3B75A563AA9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49" creationId="{39D6E7C9-C403-4B53-6177-352FB2762F7C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56" creationId="{3F20E918-C4AF-21DC-D11C-304AABDAE3EC}"/>
          </ac:picMkLst>
        </pc:picChg>
        <pc:picChg chg="mod">
          <ac:chgData name="Elisa  Zanchi" userId="f9eb7042-04be-4ffc-8ebe-9416af34f02a" providerId="ADAL" clId="{9D2E83D9-E276-4931-9D78-13151D6972F2}" dt="2023-05-23T13:26:15.217" v="5869"/>
          <ac:picMkLst>
            <pc:docMk/>
            <pc:sldMk cId="355038490" sldId="282"/>
            <ac:picMk id="63" creationId="{1217770E-9BA9-465C-8CA7-670AF8A85D3A}"/>
          </ac:picMkLst>
        </pc:picChg>
        <pc:cxnChg chg="del">
          <ac:chgData name="Elisa  Zanchi" userId="f9eb7042-04be-4ffc-8ebe-9416af34f02a" providerId="ADAL" clId="{9D2E83D9-E276-4931-9D78-13151D6972F2}" dt="2023-05-23T13:26:14.159" v="5868" actId="478"/>
          <ac:cxnSpMkLst>
            <pc:docMk/>
            <pc:sldMk cId="355038490" sldId="282"/>
            <ac:cxnSpMk id="6" creationId="{00000000-0000-0000-0000-000000000000}"/>
          </ac:cxnSpMkLst>
        </pc:cxnChg>
        <pc:cxnChg chg="del">
          <ac:chgData name="Elisa  Zanchi" userId="f9eb7042-04be-4ffc-8ebe-9416af34f02a" providerId="ADAL" clId="{9D2E83D9-E276-4931-9D78-13151D6972F2}" dt="2023-05-23T13:26:14.159" v="5868" actId="478"/>
          <ac:cxnSpMkLst>
            <pc:docMk/>
            <pc:sldMk cId="355038490" sldId="282"/>
            <ac:cxnSpMk id="7" creationId="{00000000-0000-0000-0000-000000000000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32" creationId="{158E3F30-4036-4627-9161-1AB7B0643740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39" creationId="{4E7DAEDE-EF4D-6237-D70E-EA695D3C1F60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46" creationId="{E0A4364A-AA97-DDF4-2F58-7E404B6F37BB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53" creationId="{E75CE44A-3EEE-4DFB-5A4F-2C084E1DBA47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60" creationId="{F1091FE3-F789-2FD6-2ABC-AFF489F6949C}"/>
          </ac:cxnSpMkLst>
        </pc:cxnChg>
        <pc:cxnChg chg="mod">
          <ac:chgData name="Elisa  Zanchi" userId="f9eb7042-04be-4ffc-8ebe-9416af34f02a" providerId="ADAL" clId="{9D2E83D9-E276-4931-9D78-13151D6972F2}" dt="2023-05-23T13:26:15.217" v="5869"/>
          <ac:cxnSpMkLst>
            <pc:docMk/>
            <pc:sldMk cId="355038490" sldId="282"/>
            <ac:cxnSpMk id="67" creationId="{6AB170EA-8967-EA1B-9073-0D0ACF30E754}"/>
          </ac:cxnSpMkLst>
        </pc:cxnChg>
      </pc:sldChg>
      <pc:sldChg chg="add del">
        <pc:chgData name="Elisa  Zanchi" userId="f9eb7042-04be-4ffc-8ebe-9416af34f02a" providerId="ADAL" clId="{9D2E83D9-E276-4931-9D78-13151D6972F2}" dt="2023-05-23T13:47:50.969" v="6241" actId="47"/>
        <pc:sldMkLst>
          <pc:docMk/>
          <pc:sldMk cId="3754388439" sldId="283"/>
        </pc:sldMkLst>
      </pc:sldChg>
      <pc:sldChg chg="delSp modSp add del mod">
        <pc:chgData name="Elisa  Zanchi" userId="f9eb7042-04be-4ffc-8ebe-9416af34f02a" providerId="ADAL" clId="{9D2E83D9-E276-4931-9D78-13151D6972F2}" dt="2023-05-23T13:46:54.542" v="6223" actId="47"/>
        <pc:sldMkLst>
          <pc:docMk/>
          <pc:sldMk cId="602962579" sldId="284"/>
        </pc:sldMkLst>
        <pc:spChg chg="mod">
          <ac:chgData name="Elisa  Zanchi" userId="f9eb7042-04be-4ffc-8ebe-9416af34f02a" providerId="ADAL" clId="{9D2E83D9-E276-4931-9D78-13151D6972F2}" dt="2023-05-23T13:46:51.034" v="6222" actId="6549"/>
          <ac:spMkLst>
            <pc:docMk/>
            <pc:sldMk cId="602962579" sldId="284"/>
            <ac:spMk id="50" creationId="{B1E1CF6C-C035-6178-C360-F4B8F225AABE}"/>
          </ac:spMkLst>
        </pc:spChg>
        <pc:picChg chg="del">
          <ac:chgData name="Elisa  Zanchi" userId="f9eb7042-04be-4ffc-8ebe-9416af34f02a" providerId="ADAL" clId="{9D2E83D9-E276-4931-9D78-13151D6972F2}" dt="2023-05-23T13:46:50.403" v="6221" actId="478"/>
          <ac:picMkLst>
            <pc:docMk/>
            <pc:sldMk cId="602962579" sldId="284"/>
            <ac:picMk id="9" creationId="{097FC423-C28D-337A-0418-078E8D3F4FAC}"/>
          </ac:picMkLst>
        </pc:picChg>
      </pc:sldChg>
      <pc:sldChg chg="addSp delSp modSp add mod">
        <pc:chgData name="Elisa  Zanchi" userId="f9eb7042-04be-4ffc-8ebe-9416af34f02a" providerId="ADAL" clId="{9D2E83D9-E276-4931-9D78-13151D6972F2}" dt="2023-05-24T16:33:52.209" v="9690" actId="14100"/>
        <pc:sldMkLst>
          <pc:docMk/>
          <pc:sldMk cId="2875065244" sldId="285"/>
        </pc:sldMkLst>
        <pc:spChg chg="add del mod">
          <ac:chgData name="Elisa  Zanchi" userId="f9eb7042-04be-4ffc-8ebe-9416af34f02a" providerId="ADAL" clId="{9D2E83D9-E276-4931-9D78-13151D6972F2}" dt="2023-05-24T11:37:10.175" v="8658" actId="113"/>
          <ac:spMkLst>
            <pc:docMk/>
            <pc:sldMk cId="2875065244" sldId="285"/>
            <ac:spMk id="2" creationId="{A00184A3-5A34-F94C-053C-CB5314E2BED8}"/>
          </ac:spMkLst>
        </pc:spChg>
        <pc:spChg chg="add mod">
          <ac:chgData name="Elisa  Zanchi" userId="f9eb7042-04be-4ffc-8ebe-9416af34f02a" providerId="ADAL" clId="{9D2E83D9-E276-4931-9D78-13151D6972F2}" dt="2023-05-23T13:59:26.723" v="6554" actId="1076"/>
          <ac:spMkLst>
            <pc:docMk/>
            <pc:sldMk cId="2875065244" sldId="285"/>
            <ac:spMk id="3" creationId="{154A7F1D-AE30-AB7C-C802-7F608952A924}"/>
          </ac:spMkLst>
        </pc:spChg>
        <pc:spChg chg="add mod">
          <ac:chgData name="Elisa  Zanchi" userId="f9eb7042-04be-4ffc-8ebe-9416af34f02a" providerId="ADAL" clId="{9D2E83D9-E276-4931-9D78-13151D6972F2}" dt="2023-05-23T14:01:31.592" v="6648" actId="1076"/>
          <ac:spMkLst>
            <pc:docMk/>
            <pc:sldMk cId="2875065244" sldId="285"/>
            <ac:spMk id="4" creationId="{F8D275D9-FF9B-6852-7D2D-CFE653DB1F6C}"/>
          </ac:spMkLst>
        </pc:spChg>
        <pc:spChg chg="add mod">
          <ac:chgData name="Elisa  Zanchi" userId="f9eb7042-04be-4ffc-8ebe-9416af34f02a" providerId="ADAL" clId="{9D2E83D9-E276-4931-9D78-13151D6972F2}" dt="2023-05-24T16:15:15.737" v="9631" actId="1076"/>
          <ac:spMkLst>
            <pc:docMk/>
            <pc:sldMk cId="2875065244" sldId="285"/>
            <ac:spMk id="5" creationId="{25D7380F-FFD0-52D8-A3F5-8EA0F114C4A0}"/>
          </ac:spMkLst>
        </pc:spChg>
        <pc:spChg chg="add del mod">
          <ac:chgData name="Elisa  Zanchi" userId="f9eb7042-04be-4ffc-8ebe-9416af34f02a" providerId="ADAL" clId="{9D2E83D9-E276-4931-9D78-13151D6972F2}" dt="2023-05-24T11:24:23.401" v="8430"/>
          <ac:spMkLst>
            <pc:docMk/>
            <pc:sldMk cId="2875065244" sldId="285"/>
            <ac:spMk id="11" creationId="{E3C96502-7916-C09B-3D2C-8176E45B2840}"/>
          </ac:spMkLst>
        </pc:spChg>
        <pc:spChg chg="del mod">
          <ac:chgData name="Elisa  Zanchi" userId="f9eb7042-04be-4ffc-8ebe-9416af34f02a" providerId="ADAL" clId="{9D2E83D9-E276-4931-9D78-13151D6972F2}" dt="2023-05-24T11:22:13.314" v="8389" actId="478"/>
          <ac:spMkLst>
            <pc:docMk/>
            <pc:sldMk cId="2875065244" sldId="285"/>
            <ac:spMk id="15" creationId="{6C9DDCBE-04D7-DEA7-5686-66D94FC026F1}"/>
          </ac:spMkLst>
        </pc:spChg>
        <pc:spChg chg="del">
          <ac:chgData name="Elisa  Zanchi" userId="f9eb7042-04be-4ffc-8ebe-9416af34f02a" providerId="ADAL" clId="{9D2E83D9-E276-4931-9D78-13151D6972F2}" dt="2023-05-24T11:22:11.750" v="8388" actId="478"/>
          <ac:spMkLst>
            <pc:docMk/>
            <pc:sldMk cId="2875065244" sldId="285"/>
            <ac:spMk id="16" creationId="{83716138-3144-4E79-B8A2-517EEE88CACA}"/>
          </ac:spMkLst>
        </pc:spChg>
        <pc:spChg chg="del mod topLvl">
          <ac:chgData name="Elisa  Zanchi" userId="f9eb7042-04be-4ffc-8ebe-9416af34f02a" providerId="ADAL" clId="{9D2E83D9-E276-4931-9D78-13151D6972F2}" dt="2023-05-23T13:59:12.521" v="6548" actId="478"/>
          <ac:spMkLst>
            <pc:docMk/>
            <pc:sldMk cId="2875065244" sldId="285"/>
            <ac:spMk id="17" creationId="{967C9C60-4FBC-6A61-B2ED-E90A574F9CB3}"/>
          </ac:spMkLst>
        </pc:spChg>
        <pc:spChg chg="add mod">
          <ac:chgData name="Elisa  Zanchi" userId="f9eb7042-04be-4ffc-8ebe-9416af34f02a" providerId="ADAL" clId="{9D2E83D9-E276-4931-9D78-13151D6972F2}" dt="2023-05-24T11:41:55.546" v="8719" actId="207"/>
          <ac:spMkLst>
            <pc:docMk/>
            <pc:sldMk cId="2875065244" sldId="285"/>
            <ac:spMk id="22" creationId="{567E72AF-6299-D72A-5C87-8A4EFC9AA92A}"/>
          </ac:spMkLst>
        </pc:spChg>
        <pc:spChg chg="mod">
          <ac:chgData name="Elisa  Zanchi" userId="f9eb7042-04be-4ffc-8ebe-9416af34f02a" providerId="ADAL" clId="{9D2E83D9-E276-4931-9D78-13151D6972F2}" dt="2023-05-24T15:29:17.150" v="9356" actId="14100"/>
          <ac:spMkLst>
            <pc:docMk/>
            <pc:sldMk cId="2875065244" sldId="285"/>
            <ac:spMk id="34" creationId="{A8164C7D-630F-E0AF-2D42-5C3B49BA0F1A}"/>
          </ac:spMkLst>
        </pc:spChg>
        <pc:spChg chg="mod">
          <ac:chgData name="Elisa  Zanchi" userId="f9eb7042-04be-4ffc-8ebe-9416af34f02a" providerId="ADAL" clId="{9D2E83D9-E276-4931-9D78-13151D6972F2}" dt="2023-05-24T15:28:33.476" v="9345" actId="113"/>
          <ac:spMkLst>
            <pc:docMk/>
            <pc:sldMk cId="2875065244" sldId="285"/>
            <ac:spMk id="50" creationId="{B1E1CF6C-C035-6178-C360-F4B8F225AABE}"/>
          </ac:spMkLst>
        </pc:spChg>
        <pc:spChg chg="mod">
          <ac:chgData name="Elisa  Zanchi" userId="f9eb7042-04be-4ffc-8ebe-9416af34f02a" providerId="ADAL" clId="{9D2E83D9-E276-4931-9D78-13151D6972F2}" dt="2023-05-24T15:28:33.476" v="9345" actId="113"/>
          <ac:spMkLst>
            <pc:docMk/>
            <pc:sldMk cId="2875065244" sldId="285"/>
            <ac:spMk id="51" creationId="{B3F2BCB4-7CC9-B2CF-7BBC-2805E4FAC2B2}"/>
          </ac:spMkLst>
        </pc:spChg>
        <pc:spChg chg="del">
          <ac:chgData name="Elisa  Zanchi" userId="f9eb7042-04be-4ffc-8ebe-9416af34f02a" providerId="ADAL" clId="{9D2E83D9-E276-4931-9D78-13151D6972F2}" dt="2023-05-23T13:47:01.426" v="6227" actId="478"/>
          <ac:spMkLst>
            <pc:docMk/>
            <pc:sldMk cId="2875065244" sldId="285"/>
            <ac:spMk id="56" creationId="{4DBA5687-3801-50E6-B6EF-5ABA08274869}"/>
          </ac:spMkLst>
        </pc:spChg>
        <pc:spChg chg="del">
          <ac:chgData name="Elisa  Zanchi" userId="f9eb7042-04be-4ffc-8ebe-9416af34f02a" providerId="ADAL" clId="{9D2E83D9-E276-4931-9D78-13151D6972F2}" dt="2023-05-23T13:47:00.023" v="6225" actId="478"/>
          <ac:spMkLst>
            <pc:docMk/>
            <pc:sldMk cId="2875065244" sldId="285"/>
            <ac:spMk id="57" creationId="{FD899BDD-23DC-668F-3203-1F341FF21C9E}"/>
          </ac:spMkLst>
        </pc:spChg>
        <pc:spChg chg="mod">
          <ac:chgData name="Elisa  Zanchi" userId="f9eb7042-04be-4ffc-8ebe-9416af34f02a" providerId="ADAL" clId="{9D2E83D9-E276-4931-9D78-13151D6972F2}" dt="2023-05-24T15:28:47.198" v="9349" actId="1076"/>
          <ac:spMkLst>
            <pc:docMk/>
            <pc:sldMk cId="2875065244" sldId="285"/>
            <ac:spMk id="58" creationId="{11B55A92-DD8A-0EED-A82E-16D3B3088649}"/>
          </ac:spMkLst>
        </pc:spChg>
        <pc:grpChg chg="add del mod">
          <ac:chgData name="Elisa  Zanchi" userId="f9eb7042-04be-4ffc-8ebe-9416af34f02a" providerId="ADAL" clId="{9D2E83D9-E276-4931-9D78-13151D6972F2}" dt="2023-05-23T13:59:12.521" v="6548" actId="478"/>
          <ac:grpSpMkLst>
            <pc:docMk/>
            <pc:sldMk cId="2875065244" sldId="285"/>
            <ac:grpSpMk id="11" creationId="{C20C8C90-7377-96B7-8086-EC52BA7D0DD4}"/>
          </ac:grpSpMkLst>
        </pc:grpChg>
        <pc:grpChg chg="mod">
          <ac:chgData name="Elisa  Zanchi" userId="f9eb7042-04be-4ffc-8ebe-9416af34f02a" providerId="ADAL" clId="{9D2E83D9-E276-4931-9D78-13151D6972F2}" dt="2023-05-24T15:29:38.585" v="9357"/>
          <ac:grpSpMkLst>
            <pc:docMk/>
            <pc:sldMk cId="2875065244" sldId="285"/>
            <ac:grpSpMk id="32" creationId="{FBE5A9A5-AC1F-B3EB-6216-ADFAC481612C}"/>
          </ac:grpSpMkLst>
        </pc:grpChg>
        <pc:graphicFrameChg chg="del">
          <ac:chgData name="Elisa  Zanchi" userId="f9eb7042-04be-4ffc-8ebe-9416af34f02a" providerId="ADAL" clId="{9D2E83D9-E276-4931-9D78-13151D6972F2}" dt="2023-05-23T13:48:14.153" v="6247" actId="478"/>
          <ac:graphicFrameMkLst>
            <pc:docMk/>
            <pc:sldMk cId="2875065244" sldId="285"/>
            <ac:graphicFrameMk id="37" creationId="{9FBDE4AC-2272-9448-6CB4-6F0329695AAD}"/>
          </ac:graphicFrameMkLst>
        </pc:graphicFrameChg>
        <pc:graphicFrameChg chg="mod modGraphic">
          <ac:chgData name="Elisa  Zanchi" userId="f9eb7042-04be-4ffc-8ebe-9416af34f02a" providerId="ADAL" clId="{9D2E83D9-E276-4931-9D78-13151D6972F2}" dt="2023-05-23T14:11:44.681" v="6868" actId="1076"/>
          <ac:graphicFrameMkLst>
            <pc:docMk/>
            <pc:sldMk cId="2875065244" sldId="285"/>
            <ac:graphicFrameMk id="42" creationId="{ACE14938-B9FE-10E5-C7C4-BCCD36BE7410}"/>
          </ac:graphicFrameMkLst>
        </pc:graphicFrameChg>
        <pc:picChg chg="del mod">
          <ac:chgData name="Elisa  Zanchi" userId="f9eb7042-04be-4ffc-8ebe-9416af34f02a" providerId="ADAL" clId="{9D2E83D9-E276-4931-9D78-13151D6972F2}" dt="2023-05-24T11:41:43.126" v="8714" actId="478"/>
          <ac:picMkLst>
            <pc:docMk/>
            <pc:sldMk cId="2875065244" sldId="285"/>
            <ac:picMk id="9" creationId="{097FC423-C28D-337A-0418-078E8D3F4FAC}"/>
          </ac:picMkLst>
        </pc:picChg>
        <pc:picChg chg="mod topLvl">
          <ac:chgData name="Elisa  Zanchi" userId="f9eb7042-04be-4ffc-8ebe-9416af34f02a" providerId="ADAL" clId="{9D2E83D9-E276-4931-9D78-13151D6972F2}" dt="2023-05-24T11:41:51.271" v="8717" actId="1076"/>
          <ac:picMkLst>
            <pc:docMk/>
            <pc:sldMk cId="2875065244" sldId="285"/>
            <ac:picMk id="12" creationId="{B665F9DA-7417-B122-8D64-8F599EE6B1EA}"/>
          </ac:picMkLst>
        </pc:picChg>
        <pc:picChg chg="add mod ord">
          <ac:chgData name="Elisa  Zanchi" userId="f9eb7042-04be-4ffc-8ebe-9416af34f02a" providerId="ADAL" clId="{9D2E83D9-E276-4931-9D78-13151D6972F2}" dt="2023-05-24T15:28:42.766" v="9348" actId="1076"/>
          <ac:picMkLst>
            <pc:docMk/>
            <pc:sldMk cId="2875065244" sldId="285"/>
            <ac:picMk id="17" creationId="{046101F7-3B6C-ABE4-A3C8-70C4705D9BAB}"/>
          </ac:picMkLst>
        </pc:picChg>
        <pc:picChg chg="add mod">
          <ac:chgData name="Elisa  Zanchi" userId="f9eb7042-04be-4ffc-8ebe-9416af34f02a" providerId="ADAL" clId="{9D2E83D9-E276-4931-9D78-13151D6972F2}" dt="2023-05-24T11:41:51.271" v="8717" actId="1076"/>
          <ac:picMkLst>
            <pc:docMk/>
            <pc:sldMk cId="2875065244" sldId="285"/>
            <ac:picMk id="18" creationId="{78689B38-5CDC-D812-862E-F5C759C81911}"/>
          </ac:picMkLst>
        </pc:picChg>
        <pc:picChg chg="add del mod">
          <ac:chgData name="Elisa  Zanchi" userId="f9eb7042-04be-4ffc-8ebe-9416af34f02a" providerId="ADAL" clId="{9D2E83D9-E276-4931-9D78-13151D6972F2}" dt="2023-05-24T11:41:51.271" v="8717" actId="1076"/>
          <ac:picMkLst>
            <pc:docMk/>
            <pc:sldMk cId="2875065244" sldId="285"/>
            <ac:picMk id="21" creationId="{40400BF3-6FEA-B13A-A8D5-0C3CAE1CA1B9}"/>
          </ac:picMkLst>
        </pc:picChg>
        <pc:picChg chg="add mod">
          <ac:chgData name="Elisa  Zanchi" userId="f9eb7042-04be-4ffc-8ebe-9416af34f02a" providerId="ADAL" clId="{9D2E83D9-E276-4931-9D78-13151D6972F2}" dt="2023-05-24T11:23:17.793" v="8421" actId="1076"/>
          <ac:picMkLst>
            <pc:docMk/>
            <pc:sldMk cId="2875065244" sldId="285"/>
            <ac:picMk id="31" creationId="{9AD70A9D-D9A3-4CFC-CA31-678D575B3339}"/>
          </ac:picMkLst>
        </pc:picChg>
        <pc:picChg chg="mod">
          <ac:chgData name="Elisa  Zanchi" userId="f9eb7042-04be-4ffc-8ebe-9416af34f02a" providerId="ADAL" clId="{9D2E83D9-E276-4931-9D78-13151D6972F2}" dt="2023-05-23T14:01:23.550" v="6646" actId="14100"/>
          <ac:picMkLst>
            <pc:docMk/>
            <pc:sldMk cId="2875065244" sldId="285"/>
            <ac:picMk id="33" creationId="{12951B63-92D1-69F3-E9DB-2F41F07D8F79}"/>
          </ac:picMkLst>
        </pc:picChg>
        <pc:picChg chg="add mod">
          <ac:chgData name="Elisa  Zanchi" userId="f9eb7042-04be-4ffc-8ebe-9416af34f02a" providerId="ADAL" clId="{9D2E83D9-E276-4931-9D78-13151D6972F2}" dt="2023-05-24T11:23:18.340" v="8422" actId="1076"/>
          <ac:picMkLst>
            <pc:docMk/>
            <pc:sldMk cId="2875065244" sldId="285"/>
            <ac:picMk id="36" creationId="{F4642BA5-7338-7B57-AA95-F2EC3427780F}"/>
          </ac:picMkLst>
        </pc:picChg>
        <pc:picChg chg="del">
          <ac:chgData name="Elisa  Zanchi" userId="f9eb7042-04be-4ffc-8ebe-9416af34f02a" providerId="ADAL" clId="{9D2E83D9-E276-4931-9D78-13151D6972F2}" dt="2023-05-23T13:46:58.323" v="6224" actId="478"/>
          <ac:picMkLst>
            <pc:docMk/>
            <pc:sldMk cId="2875065244" sldId="285"/>
            <ac:picMk id="54" creationId="{990451C1-D5A0-8014-6F7B-4B1949299D42}"/>
          </ac:picMkLst>
        </pc:picChg>
        <pc:picChg chg="del">
          <ac:chgData name="Elisa  Zanchi" userId="f9eb7042-04be-4ffc-8ebe-9416af34f02a" providerId="ADAL" clId="{9D2E83D9-E276-4931-9D78-13151D6972F2}" dt="2023-05-23T13:47:00.591" v="6226" actId="478"/>
          <ac:picMkLst>
            <pc:docMk/>
            <pc:sldMk cId="2875065244" sldId="285"/>
            <ac:picMk id="55" creationId="{75AB58FF-D701-1E5B-FB6E-5BFA378FAB49}"/>
          </ac:picMkLst>
        </pc:picChg>
        <pc:cxnChg chg="add mod">
          <ac:chgData name="Elisa  Zanchi" userId="f9eb7042-04be-4ffc-8ebe-9416af34f02a" providerId="ADAL" clId="{9D2E83D9-E276-4931-9D78-13151D6972F2}" dt="2023-05-23T14:06:00.148" v="6827" actId="14100"/>
          <ac:cxnSpMkLst>
            <pc:docMk/>
            <pc:sldMk cId="2875065244" sldId="285"/>
            <ac:cxnSpMk id="26" creationId="{CD7B331E-FF74-A010-7426-0BBB46053A98}"/>
          </ac:cxnSpMkLst>
        </pc:cxnChg>
        <pc:cxnChg chg="add mod">
          <ac:chgData name="Elisa  Zanchi" userId="f9eb7042-04be-4ffc-8ebe-9416af34f02a" providerId="ADAL" clId="{9D2E83D9-E276-4931-9D78-13151D6972F2}" dt="2023-05-24T11:41:51.271" v="8717" actId="1076"/>
          <ac:cxnSpMkLst>
            <pc:docMk/>
            <pc:sldMk cId="2875065244" sldId="285"/>
            <ac:cxnSpMk id="27" creationId="{46D0957B-6A67-32EA-5CA3-C95D81015A92}"/>
          </ac:cxnSpMkLst>
        </pc:cxnChg>
        <pc:cxnChg chg="add mod">
          <ac:chgData name="Elisa  Zanchi" userId="f9eb7042-04be-4ffc-8ebe-9416af34f02a" providerId="ADAL" clId="{9D2E83D9-E276-4931-9D78-13151D6972F2}" dt="2023-05-24T11:41:51.271" v="8717" actId="1076"/>
          <ac:cxnSpMkLst>
            <pc:docMk/>
            <pc:sldMk cId="2875065244" sldId="285"/>
            <ac:cxnSpMk id="29" creationId="{579743EE-1875-86C0-2215-CA87D2DA71B6}"/>
          </ac:cxnSpMkLst>
        </pc:cxnChg>
        <pc:cxnChg chg="mod">
          <ac:chgData name="Elisa  Zanchi" userId="f9eb7042-04be-4ffc-8ebe-9416af34f02a" providerId="ADAL" clId="{9D2E83D9-E276-4931-9D78-13151D6972F2}" dt="2023-05-24T15:28:49.503" v="9350" actId="14100"/>
          <ac:cxnSpMkLst>
            <pc:docMk/>
            <pc:sldMk cId="2875065244" sldId="285"/>
            <ac:cxnSpMk id="35" creationId="{FA2F7864-F975-4F4F-B468-91F56EEB706D}"/>
          </ac:cxnSpMkLst>
        </pc:cxnChg>
        <pc:cxnChg chg="mod ord">
          <ac:chgData name="Elisa  Zanchi" userId="f9eb7042-04be-4ffc-8ebe-9416af34f02a" providerId="ADAL" clId="{9D2E83D9-E276-4931-9D78-13151D6972F2}" dt="2023-05-24T16:33:52.209" v="9690" actId="14100"/>
          <ac:cxnSpMkLst>
            <pc:docMk/>
            <pc:sldMk cId="2875065244" sldId="285"/>
            <ac:cxnSpMk id="52" creationId="{3411CC0F-3BDD-9F49-F054-919BA9D12471}"/>
          </ac:cxnSpMkLst>
        </pc:cxnChg>
      </pc:sldChg>
      <pc:sldChg chg="add del">
        <pc:chgData name="Elisa  Zanchi" userId="f9eb7042-04be-4ffc-8ebe-9416af34f02a" providerId="ADAL" clId="{9D2E83D9-E276-4931-9D78-13151D6972F2}" dt="2023-05-23T14:06:50.821" v="6833"/>
        <pc:sldMkLst>
          <pc:docMk/>
          <pc:sldMk cId="684304189" sldId="286"/>
        </pc:sldMkLst>
      </pc:sldChg>
      <pc:sldChg chg="addSp delSp modSp del mod">
        <pc:chgData name="Elisa  Zanchi" userId="f9eb7042-04be-4ffc-8ebe-9416af34f02a" providerId="ADAL" clId="{9D2E83D9-E276-4931-9D78-13151D6972F2}" dt="2023-05-23T12:41:23.577" v="5146" actId="47"/>
        <pc:sldMkLst>
          <pc:docMk/>
          <pc:sldMk cId="642019541" sldId="346"/>
        </pc:sldMkLst>
        <pc:spChg chg="add del">
          <ac:chgData name="Elisa  Zanchi" userId="f9eb7042-04be-4ffc-8ebe-9416af34f02a" providerId="ADAL" clId="{9D2E83D9-E276-4931-9D78-13151D6972F2}" dt="2023-05-23T12:31:45.494" v="4826" actId="478"/>
          <ac:spMkLst>
            <pc:docMk/>
            <pc:sldMk cId="642019541" sldId="346"/>
            <ac:spMk id="4" creationId="{163A7A45-DDEC-B0C2-93BC-9AC93892D96B}"/>
          </ac:spMkLst>
        </pc:spChg>
        <pc:spChg chg="mod">
          <ac:chgData name="Elisa  Zanchi" userId="f9eb7042-04be-4ffc-8ebe-9416af34f02a" providerId="ADAL" clId="{9D2E83D9-E276-4931-9D78-13151D6972F2}" dt="2023-05-23T12:11:14.581" v="4390" actId="1076"/>
          <ac:spMkLst>
            <pc:docMk/>
            <pc:sldMk cId="642019541" sldId="346"/>
            <ac:spMk id="71" creationId="{76AFBB83-DBE6-14C8-BFE6-5E2DBF20CD99}"/>
          </ac:spMkLst>
        </pc:spChg>
        <pc:spChg chg="mod">
          <ac:chgData name="Elisa  Zanchi" userId="f9eb7042-04be-4ffc-8ebe-9416af34f02a" providerId="ADAL" clId="{9D2E83D9-E276-4931-9D78-13151D6972F2}" dt="2023-05-23T12:11:17.080" v="4391" actId="1076"/>
          <ac:spMkLst>
            <pc:docMk/>
            <pc:sldMk cId="642019541" sldId="346"/>
            <ac:spMk id="102" creationId="{3DAEB450-152F-85E1-6F96-8597BE1A5EC8}"/>
          </ac:spMkLst>
        </pc:spChg>
        <pc:picChg chg="mod">
          <ac:chgData name="Elisa  Zanchi" userId="f9eb7042-04be-4ffc-8ebe-9416af34f02a" providerId="ADAL" clId="{9D2E83D9-E276-4931-9D78-13151D6972F2}" dt="2023-05-23T12:11:12.723" v="4389" actId="1076"/>
          <ac:picMkLst>
            <pc:docMk/>
            <pc:sldMk cId="642019541" sldId="346"/>
            <ac:picMk id="64" creationId="{02ADFC8E-5ECD-B2C4-24B9-B563C18464A3}"/>
          </ac:picMkLst>
        </pc:picChg>
        <pc:picChg chg="mod">
          <ac:chgData name="Elisa  Zanchi" userId="f9eb7042-04be-4ffc-8ebe-9416af34f02a" providerId="ADAL" clId="{9D2E83D9-E276-4931-9D78-13151D6972F2}" dt="2023-05-23T12:13:52.687" v="4441" actId="1076"/>
          <ac:picMkLst>
            <pc:docMk/>
            <pc:sldMk cId="642019541" sldId="346"/>
            <ac:picMk id="66" creationId="{D6FDD1E4-D6E0-7247-CACB-97706CBDAE4D}"/>
          </ac:picMkLst>
        </pc:picChg>
        <pc:picChg chg="mod">
          <ac:chgData name="Elisa  Zanchi" userId="f9eb7042-04be-4ffc-8ebe-9416af34f02a" providerId="ADAL" clId="{9D2E83D9-E276-4931-9D78-13151D6972F2}" dt="2023-05-23T12:11:06.411" v="4385" actId="1076"/>
          <ac:picMkLst>
            <pc:docMk/>
            <pc:sldMk cId="642019541" sldId="346"/>
            <ac:picMk id="67" creationId="{3A47BC4E-E96F-8596-3A5E-91D61AE365AE}"/>
          </ac:picMkLst>
        </pc:picChg>
        <pc:picChg chg="mod">
          <ac:chgData name="Elisa  Zanchi" userId="f9eb7042-04be-4ffc-8ebe-9416af34f02a" providerId="ADAL" clId="{9D2E83D9-E276-4931-9D78-13151D6972F2}" dt="2023-05-23T12:11:01.999" v="4383" actId="1076"/>
          <ac:picMkLst>
            <pc:docMk/>
            <pc:sldMk cId="642019541" sldId="346"/>
            <ac:picMk id="89" creationId="{7C82742F-BC2A-033B-5B54-97A210373E9A}"/>
          </ac:picMkLst>
        </pc:picChg>
      </pc:sldChg>
      <pc:sldMasterChg chg="delSldLayout">
        <pc:chgData name="Elisa  Zanchi" userId="f9eb7042-04be-4ffc-8ebe-9416af34f02a" providerId="ADAL" clId="{9D2E83D9-E276-4931-9D78-13151D6972F2}" dt="2023-05-23T12:41:23.577" v="5146" actId="47"/>
        <pc:sldMasterMkLst>
          <pc:docMk/>
          <pc:sldMasterMk cId="2717304570" sldId="2147483660"/>
        </pc:sldMasterMkLst>
        <pc:sldLayoutChg chg="del">
          <pc:chgData name="Elisa  Zanchi" userId="f9eb7042-04be-4ffc-8ebe-9416af34f02a" providerId="ADAL" clId="{9D2E83D9-E276-4931-9D78-13151D6972F2}" dt="2023-05-23T12:41:23.577" v="5146" actId="47"/>
          <pc:sldLayoutMkLst>
            <pc:docMk/>
            <pc:sldMasterMk cId="2717304570" sldId="2147483660"/>
            <pc:sldLayoutMk cId="619542767" sldId="2147483662"/>
          </pc:sldLayoutMkLst>
        </pc:sldLayoutChg>
        <pc:sldLayoutChg chg="del">
          <pc:chgData name="Elisa  Zanchi" userId="f9eb7042-04be-4ffc-8ebe-9416af34f02a" providerId="ADAL" clId="{9D2E83D9-E276-4931-9D78-13151D6972F2}" dt="2023-05-23T07:46:23.729" v="1954" actId="47"/>
          <pc:sldLayoutMkLst>
            <pc:docMk/>
            <pc:sldMasterMk cId="2717304570" sldId="2147483660"/>
            <pc:sldLayoutMk cId="2658722587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1A9A0-4E9F-4849-AD4B-591CC09CD889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ABAB5-AE62-4DCA-9344-A4AC25530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32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9137-2942-4B02-8D42-15B08A8D1034}" type="datetime1">
              <a:rPr lang="en-GB" smtClean="0"/>
              <a:t>24/05/2023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B41A9-D499-4C29-A657-624A47CEE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18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C057E-79F8-430E-AF0A-B1FB78B05328}" type="datetime1">
              <a:rPr lang="en-GB" smtClean="0"/>
              <a:t>24/05/2023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B41A9-D499-4C29-A657-624A47CEE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30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image" Target="../media/image2.png"/><Relationship Id="rId16" Type="http://schemas.openxmlformats.org/officeDocument/2006/relationships/image" Target="../media/image17.pn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12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emf"/><Relationship Id="rId5" Type="http://schemas.openxmlformats.org/officeDocument/2006/relationships/image" Target="../media/image21.jpeg"/><Relationship Id="rId10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jpeg"/><Relationship Id="rId7" Type="http://schemas.openxmlformats.org/officeDocument/2006/relationships/image" Target="../media/image39.png"/><Relationship Id="rId12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2.jpeg"/><Relationship Id="rId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12.jpe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9.emf"/><Relationship Id="rId5" Type="http://schemas.openxmlformats.org/officeDocument/2006/relationships/image" Target="../media/image45.png"/><Relationship Id="rId10" Type="http://schemas.openxmlformats.org/officeDocument/2006/relationships/image" Target="../media/image12.jpeg"/><Relationship Id="rId4" Type="http://schemas.openxmlformats.org/officeDocument/2006/relationships/image" Target="../media/image3.jpe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50.png"/><Relationship Id="rId10" Type="http://schemas.openxmlformats.org/officeDocument/2006/relationships/image" Target="../media/image51.png"/><Relationship Id="rId4" Type="http://schemas.openxmlformats.org/officeDocument/2006/relationships/image" Target="../media/image3.jpeg"/><Relationship Id="rId9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jpeg"/><Relationship Id="rId7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wmf"/><Relationship Id="rId5" Type="http://schemas.openxmlformats.org/officeDocument/2006/relationships/image" Target="../media/image14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12" Type="http://schemas.openxmlformats.org/officeDocument/2006/relationships/image" Target="../media/image6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tiff"/><Relationship Id="rId11" Type="http://schemas.openxmlformats.org/officeDocument/2006/relationships/image" Target="../media/image60.jpg"/><Relationship Id="rId5" Type="http://schemas.openxmlformats.org/officeDocument/2006/relationships/image" Target="../media/image56.tiff"/><Relationship Id="rId10" Type="http://schemas.openxmlformats.org/officeDocument/2006/relationships/image" Target="../media/image59.jpg"/><Relationship Id="rId4" Type="http://schemas.openxmlformats.org/officeDocument/2006/relationships/image" Target="../media/image55.tiff"/><Relationship Id="rId9" Type="http://schemas.openxmlformats.org/officeDocument/2006/relationships/image" Target="../media/image58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63.png"/><Relationship Id="rId10" Type="http://schemas.openxmlformats.org/officeDocument/2006/relationships/image" Target="../media/image66.jpeg"/><Relationship Id="rId4" Type="http://schemas.openxmlformats.org/officeDocument/2006/relationships/image" Target="../media/image3.jpeg"/><Relationship Id="rId9" Type="http://schemas.openxmlformats.org/officeDocument/2006/relationships/image" Target="../media/image6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2.png"/><Relationship Id="rId7" Type="http://schemas.openxmlformats.org/officeDocument/2006/relationships/image" Target="../media/image68.jpeg"/><Relationship Id="rId12" Type="http://schemas.openxmlformats.org/officeDocument/2006/relationships/image" Target="../media/image7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12.jpeg"/><Relationship Id="rId5" Type="http://schemas.openxmlformats.org/officeDocument/2006/relationships/image" Target="../media/image5.png"/><Relationship Id="rId10" Type="http://schemas.openxmlformats.org/officeDocument/2006/relationships/image" Target="../media/image71.png"/><Relationship Id="rId4" Type="http://schemas.openxmlformats.org/officeDocument/2006/relationships/image" Target="../media/image3.jpe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elisa.zanchi@polito.it" TargetMode="External"/><Relationship Id="rId13" Type="http://schemas.openxmlformats.org/officeDocument/2006/relationships/image" Target="../media/image35.png"/><Relationship Id="rId3" Type="http://schemas.openxmlformats.org/officeDocument/2006/relationships/image" Target="../media/image3.jpeg"/><Relationship Id="rId7" Type="http://schemas.openxmlformats.org/officeDocument/2006/relationships/image" Target="../media/image69.jpeg"/><Relationship Id="rId12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11" Type="http://schemas.openxmlformats.org/officeDocument/2006/relationships/image" Target="../media/image14.png"/><Relationship Id="rId5" Type="http://schemas.openxmlformats.org/officeDocument/2006/relationships/image" Target="../media/image67.png"/><Relationship Id="rId10" Type="http://schemas.openxmlformats.org/officeDocument/2006/relationships/image" Target="../media/image12.jpeg"/><Relationship Id="rId4" Type="http://schemas.openxmlformats.org/officeDocument/2006/relationships/image" Target="../media/image5.png"/><Relationship Id="rId9" Type="http://schemas.openxmlformats.org/officeDocument/2006/relationships/image" Target="../media/image76.png"/><Relationship Id="rId1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92874"/>
            <a:ext cx="9147556" cy="365126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13027" y="6507396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</a:t>
            </a:fld>
            <a:endParaRPr lang="en-GB" sz="1400">
              <a:solidFill>
                <a:srgbClr val="FFDE53"/>
              </a:solidFill>
            </a:endParaRPr>
          </a:p>
        </p:txBody>
      </p:sp>
      <p:sp>
        <p:nvSpPr>
          <p:cNvPr id="11" name="ZoneTexte 9">
            <a:extLst>
              <a:ext uri="{FF2B5EF4-FFF2-40B4-BE49-F238E27FC236}">
                <a16:creationId xmlns:a16="http://schemas.microsoft.com/office/drawing/2014/main" id="{E90FD2B8-1568-4EFE-9676-5F86513735A4}"/>
              </a:ext>
            </a:extLst>
          </p:cNvPr>
          <p:cNvSpPr txBox="1"/>
          <p:nvPr/>
        </p:nvSpPr>
        <p:spPr>
          <a:xfrm>
            <a:off x="0" y="3911055"/>
            <a:ext cx="91239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0066"/>
                </a:solidFill>
                <a:latin typeface="Trebuchet MS" panose="020B0603020202020204" pitchFamily="34" charset="0"/>
              </a:rPr>
              <a:t>TNA user feedback</a:t>
            </a:r>
          </a:p>
          <a:p>
            <a:pPr algn="ctr"/>
            <a:r>
              <a:rPr lang="en-GB" sz="2400" b="1" i="1" u="sng" dirty="0">
                <a:solidFill>
                  <a:srgbClr val="000066"/>
                </a:solidFill>
                <a:latin typeface="Trebuchet MS" panose="020B0603020202020204" pitchFamily="34" charset="0"/>
              </a:rPr>
              <a:t>Advanced microscopy characterization of </a:t>
            </a:r>
          </a:p>
          <a:p>
            <a:pPr algn="ctr"/>
            <a:r>
              <a:rPr lang="en-GB" sz="2400" b="1" i="1" u="sng" dirty="0">
                <a:solidFill>
                  <a:srgbClr val="000066"/>
                </a:solidFill>
                <a:latin typeface="Trebuchet MS" panose="020B0603020202020204" pitchFamily="34" charset="0"/>
              </a:rPr>
              <a:t>innovative ceramic coatings for hydrogen technologies</a:t>
            </a:r>
            <a:r>
              <a:rPr lang="fr-FR" sz="2400" b="1" i="1" u="sng" dirty="0">
                <a:solidFill>
                  <a:srgbClr val="000066"/>
                </a:solidFill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12" name="Picture 2" descr="Z:\ESTEEM 3\logo\Esteem3_Logo_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45" y="788123"/>
            <a:ext cx="497105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-5512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2202" y="6507396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18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21015C5-7C71-2C47-9237-92C8E46540D2}"/>
              </a:ext>
            </a:extLst>
          </p:cNvPr>
          <p:cNvSpPr txBox="1"/>
          <p:nvPr/>
        </p:nvSpPr>
        <p:spPr>
          <a:xfrm>
            <a:off x="921358" y="5971471"/>
            <a:ext cx="7502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i="0">
                <a:solidFill>
                  <a:schemeClr val="bg2">
                    <a:lumMod val="25000"/>
                  </a:schemeClr>
                </a:solidFill>
                <a:effectLst/>
                <a:latin typeface="PT Sans" panose="020B0503020203020204" pitchFamily="34" charset="77"/>
              </a:rPr>
              <a:t>THIS PROJECT HAS RECEIVED FUNDING FROM THE EUROPEAN UNION’S HORIZON 2020 RESEARCH AND INNOVATION PROGRAMME UNDER GRANT AGREEMENT NO </a:t>
            </a:r>
            <a:r>
              <a:rPr lang="fr-FR" sz="1200" b="1" i="0">
                <a:solidFill>
                  <a:schemeClr val="bg2">
                    <a:lumMod val="25000"/>
                  </a:schemeClr>
                </a:solidFill>
                <a:effectLst/>
                <a:latin typeface="PT Sans" panose="020B0503020203020204" pitchFamily="34" charset="77"/>
              </a:rPr>
              <a:t>823717</a:t>
            </a:r>
            <a:endParaRPr lang="fr-FR" sz="120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Image 3" descr="Une image contenant texte, plante&#10;&#10;Description générée automatiquement">
            <a:extLst>
              <a:ext uri="{FF2B5EF4-FFF2-40B4-BE49-F238E27FC236}">
                <a16:creationId xmlns:a16="http://schemas.microsoft.com/office/drawing/2014/main" id="{8CC559C1-E4C0-484F-8C89-955CE94C2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5947399"/>
            <a:ext cx="606501" cy="461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A69690-DC96-2BB8-A125-E3DE0BF01BFA}"/>
              </a:ext>
            </a:extLst>
          </p:cNvPr>
          <p:cNvSpPr txBox="1"/>
          <p:nvPr/>
        </p:nvSpPr>
        <p:spPr>
          <a:xfrm>
            <a:off x="6419850" y="5249015"/>
            <a:ext cx="30594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66"/>
                </a:solidFill>
              </a:rPr>
              <a:t>Elisa Zanchi</a:t>
            </a:r>
          </a:p>
          <a:p>
            <a:r>
              <a:rPr lang="en-GB" b="1" dirty="0">
                <a:solidFill>
                  <a:srgbClr val="000066"/>
                </a:solidFill>
              </a:rPr>
              <a:t>Politecnico di Torino, Italy</a:t>
            </a:r>
          </a:p>
        </p:txBody>
      </p:sp>
    </p:spTree>
    <p:extLst>
      <p:ext uri="{BB962C8B-B14F-4D97-AF65-F5344CB8AC3E}">
        <p14:creationId xmlns:p14="http://schemas.microsoft.com/office/powerpoint/2010/main" val="201685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2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161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Outline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457200" y="1556345"/>
            <a:ext cx="8471990" cy="460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Network and collaborations around </a:t>
            </a:r>
            <a:r>
              <a:rPr lang="en-US" sz="2400" b="1" dirty="0">
                <a:solidFill>
                  <a:srgbClr val="000066"/>
                </a:solidFill>
                <a:latin typeface="+mn-lt"/>
              </a:rPr>
              <a:t>ESTEEM3 project</a:t>
            </a:r>
          </a:p>
          <a:p>
            <a:pPr algn="l"/>
            <a:r>
              <a:rPr lang="en-US" sz="1200" b="1" dirty="0">
                <a:solidFill>
                  <a:srgbClr val="000066"/>
                </a:solidFill>
                <a:latin typeface="+mn-lt"/>
              </a:rPr>
              <a:t> 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The </a:t>
            </a:r>
            <a:r>
              <a:rPr lang="en-US" sz="2400" b="1" dirty="0">
                <a:solidFill>
                  <a:srgbClr val="000066"/>
                </a:solidFill>
                <a:latin typeface="+mn-lt"/>
              </a:rPr>
              <a:t>CeramECS 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project: “</a:t>
            </a:r>
            <a:r>
              <a:rPr lang="en-GB" sz="2400" i="1" dirty="0">
                <a:solidFill>
                  <a:srgbClr val="000066"/>
                </a:solidFill>
                <a:latin typeface="+mn-lt"/>
              </a:rPr>
              <a:t>Glass-ceramic and ceramic materials for energy conversion and storage</a:t>
            </a:r>
            <a:r>
              <a:rPr lang="en-GB" sz="2400" dirty="0">
                <a:solidFill>
                  <a:srgbClr val="000066"/>
                </a:solidFill>
                <a:latin typeface="+mn-lt"/>
              </a:rPr>
              <a:t>”</a:t>
            </a:r>
            <a:endParaRPr lang="en-US" sz="2400" b="1" dirty="0">
              <a:solidFill>
                <a:srgbClr val="000066"/>
              </a:solidFill>
              <a:latin typeface="+mn-lt"/>
            </a:endParaRPr>
          </a:p>
          <a:p>
            <a:pPr lvl="1" algn="l"/>
            <a:r>
              <a:rPr lang="en-US" sz="1050" dirty="0">
                <a:solidFill>
                  <a:srgbClr val="000066"/>
                </a:solidFill>
                <a:latin typeface="+mn-lt"/>
              </a:rPr>
              <a:t> </a:t>
            </a:r>
            <a:r>
              <a:rPr lang="en-US" sz="900" dirty="0">
                <a:solidFill>
                  <a:srgbClr val="000066"/>
                </a:solidFill>
                <a:latin typeface="+mn-lt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Motivation: </a:t>
            </a:r>
            <a:r>
              <a:rPr lang="en-US" sz="2400" b="1" dirty="0">
                <a:solidFill>
                  <a:srgbClr val="000066"/>
                </a:solidFill>
                <a:latin typeface="+mn-lt"/>
              </a:rPr>
              <a:t>Solid Oxide Cell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 technologies for </a:t>
            </a:r>
            <a:r>
              <a:rPr lang="en-US" sz="2400" b="1" dirty="0">
                <a:solidFill>
                  <a:srgbClr val="000066"/>
                </a:solidFill>
                <a:latin typeface="+mn-lt"/>
              </a:rPr>
              <a:t>hydrogen energy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66"/>
                </a:solidFill>
                <a:latin typeface="+mn-lt"/>
              </a:rPr>
              <a:t>Ceramic protective </a:t>
            </a:r>
            <a:r>
              <a:rPr lang="en-US" b="1" dirty="0">
                <a:solidFill>
                  <a:srgbClr val="000066"/>
                </a:solidFill>
                <a:latin typeface="+mn-lt"/>
              </a:rPr>
              <a:t>coatings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66"/>
                </a:solidFill>
                <a:latin typeface="+mn-lt"/>
              </a:rPr>
              <a:t>Electrophoretic deposition (</a:t>
            </a:r>
            <a:r>
              <a:rPr lang="en-US" b="1" dirty="0">
                <a:solidFill>
                  <a:srgbClr val="000066"/>
                </a:solidFill>
                <a:latin typeface="+mn-lt"/>
              </a:rPr>
              <a:t>EPD</a:t>
            </a:r>
            <a:r>
              <a:rPr lang="en-US" dirty="0">
                <a:solidFill>
                  <a:srgbClr val="000066"/>
                </a:solidFill>
                <a:latin typeface="+mn-lt"/>
              </a:rPr>
              <a:t>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66"/>
                </a:solidFill>
                <a:latin typeface="+mn-lt"/>
              </a:rPr>
              <a:t>Advanced</a:t>
            </a:r>
            <a:r>
              <a:rPr lang="en-US" b="1" dirty="0">
                <a:solidFill>
                  <a:srgbClr val="000066"/>
                </a:solidFill>
                <a:latin typeface="+mn-lt"/>
              </a:rPr>
              <a:t> TEM</a:t>
            </a:r>
            <a:r>
              <a:rPr lang="en-US" dirty="0">
                <a:solidFill>
                  <a:srgbClr val="000066"/>
                </a:solidFill>
                <a:latin typeface="+mn-lt"/>
              </a:rPr>
              <a:t> characterization</a:t>
            </a:r>
          </a:p>
          <a:p>
            <a:pPr lvl="1" algn="l"/>
            <a:r>
              <a:rPr lang="en-US" sz="1050" dirty="0">
                <a:solidFill>
                  <a:srgbClr val="000066"/>
                </a:solidFill>
                <a:latin typeface="+mn-lt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066"/>
                </a:solidFill>
                <a:latin typeface="+mn-lt"/>
              </a:rPr>
              <a:t>Further activities: the </a:t>
            </a:r>
            <a:r>
              <a:rPr lang="en-US" sz="2600" b="1" dirty="0" err="1">
                <a:solidFill>
                  <a:srgbClr val="000066"/>
                </a:solidFill>
                <a:latin typeface="+mn-lt"/>
              </a:rPr>
              <a:t>GlaMater</a:t>
            </a:r>
            <a:r>
              <a:rPr lang="en-US" sz="2600" dirty="0">
                <a:solidFill>
                  <a:srgbClr val="000066"/>
                </a:solidFill>
                <a:latin typeface="+mn-lt"/>
              </a:rPr>
              <a:t> project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066"/>
                </a:solidFill>
                <a:latin typeface="+mn-lt"/>
              </a:rPr>
              <a:t>Concluding remarks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F5A501-1A80-C481-AEA8-85758C185ED8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</p:spTree>
    <p:extLst>
      <p:ext uri="{BB962C8B-B14F-4D97-AF65-F5344CB8AC3E}">
        <p14:creationId xmlns:p14="http://schemas.microsoft.com/office/powerpoint/2010/main" val="927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3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6" descr="Sunfire | Hydrogen">
            <a:extLst>
              <a:ext uri="{FF2B5EF4-FFF2-40B4-BE49-F238E27FC236}">
                <a16:creationId xmlns:a16="http://schemas.microsoft.com/office/drawing/2014/main" id="{E778BB96-B586-2950-BD36-A28836D83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93" t="17767" r="16586" b="22260"/>
          <a:stretch/>
        </p:blipFill>
        <p:spPr bwMode="auto">
          <a:xfrm>
            <a:off x="3532461" y="3280504"/>
            <a:ext cx="1461765" cy="57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BD2135-BE3F-E1A8-C63B-85765BD03BB4}"/>
              </a:ext>
            </a:extLst>
          </p:cNvPr>
          <p:cNvSpPr txBox="1"/>
          <p:nvPr/>
        </p:nvSpPr>
        <p:spPr>
          <a:xfrm>
            <a:off x="4934289" y="2431296"/>
            <a:ext cx="46140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>
                <a:solidFill>
                  <a:srgbClr val="000066"/>
                </a:solidFill>
                <a:latin typeface="+mn-lt"/>
              </a:rPr>
              <a:t>International Centre of Electron Microscopy for </a:t>
            </a:r>
          </a:p>
          <a:p>
            <a:r>
              <a:rPr lang="en-GB" sz="1500" dirty="0">
                <a:solidFill>
                  <a:srgbClr val="000066"/>
                </a:solidFill>
                <a:latin typeface="+mn-lt"/>
              </a:rPr>
              <a:t>Materials Science at the AGH-UST, Krakow, Poland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6EDD173-058D-D024-EFBD-DB734999D431}"/>
              </a:ext>
            </a:extLst>
          </p:cNvPr>
          <p:cNvGrpSpPr/>
          <p:nvPr/>
        </p:nvGrpSpPr>
        <p:grpSpPr>
          <a:xfrm>
            <a:off x="214810" y="3247400"/>
            <a:ext cx="2786399" cy="1935797"/>
            <a:chOff x="197514" y="1560024"/>
            <a:chExt cx="2696099" cy="1935797"/>
          </a:xfrm>
        </p:grpSpPr>
        <p:pic>
          <p:nvPicPr>
            <p:cNvPr id="32" name="Immagine 4">
              <a:extLst>
                <a:ext uri="{FF2B5EF4-FFF2-40B4-BE49-F238E27FC236}">
                  <a16:creationId xmlns:a16="http://schemas.microsoft.com/office/drawing/2014/main" id="{57A9AD2C-65A2-014B-1827-3E9516BF3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4757" y="2141705"/>
              <a:ext cx="1699266" cy="460506"/>
            </a:xfrm>
            <a:prstGeom prst="rect">
              <a:avLst/>
            </a:prstGeom>
          </p:spPr>
        </p:pic>
        <p:pic>
          <p:nvPicPr>
            <p:cNvPr id="33" name="Immagine 9">
              <a:extLst>
                <a:ext uri="{FF2B5EF4-FFF2-40B4-BE49-F238E27FC236}">
                  <a16:creationId xmlns:a16="http://schemas.microsoft.com/office/drawing/2014/main" id="{6CEAD3E0-D866-A8F9-EE2C-10CBD40DA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25" y="1560024"/>
              <a:ext cx="1619262" cy="503936"/>
            </a:xfrm>
            <a:prstGeom prst="rect">
              <a:avLst/>
            </a:prstGeom>
          </p:spPr>
        </p:pic>
        <p:sp>
          <p:nvSpPr>
            <p:cNvPr id="34" name="CasellaDiTesto 18">
              <a:extLst>
                <a:ext uri="{FF2B5EF4-FFF2-40B4-BE49-F238E27FC236}">
                  <a16:creationId xmlns:a16="http://schemas.microsoft.com/office/drawing/2014/main" id="{1FD1D050-5A0D-68AE-FFBF-04970905FDC1}"/>
                </a:ext>
              </a:extLst>
            </p:cNvPr>
            <p:cNvSpPr txBox="1"/>
            <p:nvPr/>
          </p:nvSpPr>
          <p:spPr>
            <a:xfrm>
              <a:off x="956740" y="2546169"/>
              <a:ext cx="18681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000066"/>
                  </a:solidFill>
                </a:rPr>
                <a:t>Electrophoretic deposition expertise</a:t>
              </a:r>
            </a:p>
          </p:txBody>
        </p:sp>
        <p:sp>
          <p:nvSpPr>
            <p:cNvPr id="35" name="Rettangolo arrotondato 29">
              <a:extLst>
                <a:ext uri="{FF2B5EF4-FFF2-40B4-BE49-F238E27FC236}">
                  <a16:creationId xmlns:a16="http://schemas.microsoft.com/office/drawing/2014/main" id="{947551E8-EB95-D966-FF0D-F447E9F3FCFF}"/>
                </a:ext>
              </a:extLst>
            </p:cNvPr>
            <p:cNvSpPr/>
            <p:nvPr/>
          </p:nvSpPr>
          <p:spPr>
            <a:xfrm>
              <a:off x="197514" y="1566248"/>
              <a:ext cx="2696099" cy="1916332"/>
            </a:xfrm>
            <a:prstGeom prst="roundRect">
              <a:avLst/>
            </a:prstGeom>
            <a:noFill/>
            <a:ln w="12700">
              <a:solidFill>
                <a:srgbClr val="FFD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pic>
          <p:nvPicPr>
            <p:cNvPr id="36" name="Immagine 5">
              <a:extLst>
                <a:ext uri="{FF2B5EF4-FFF2-40B4-BE49-F238E27FC236}">
                  <a16:creationId xmlns:a16="http://schemas.microsoft.com/office/drawing/2014/main" id="{840F4840-DE9C-E595-DA96-16CD2D14A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7418" y="2130455"/>
              <a:ext cx="715114" cy="107267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61DD6DC-C284-F218-D169-17B62591E435}"/>
                </a:ext>
              </a:extLst>
            </p:cNvPr>
            <p:cNvSpPr txBox="1"/>
            <p:nvPr/>
          </p:nvSpPr>
          <p:spPr>
            <a:xfrm>
              <a:off x="270981" y="3188044"/>
              <a:ext cx="17437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dirty="0">
                  <a:solidFill>
                    <a:srgbClr val="000066"/>
                  </a:solidFill>
                </a:rPr>
                <a:t>A.R. </a:t>
              </a:r>
              <a:r>
                <a:rPr lang="en-GB" sz="1400" dirty="0" err="1">
                  <a:solidFill>
                    <a:srgbClr val="000066"/>
                  </a:solidFill>
                </a:rPr>
                <a:t>Boccaccini</a:t>
              </a:r>
              <a:endParaRPr lang="en-GB" sz="14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D1461D-7F4A-330E-2B8D-DF0F140E99B5}"/>
              </a:ext>
            </a:extLst>
          </p:cNvPr>
          <p:cNvGrpSpPr/>
          <p:nvPr/>
        </p:nvGrpSpPr>
        <p:grpSpPr>
          <a:xfrm>
            <a:off x="1762877" y="1193898"/>
            <a:ext cx="6301877" cy="1234568"/>
            <a:chOff x="1241295" y="1249300"/>
            <a:chExt cx="6301877" cy="123456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99AE846-8536-14E5-BC41-59D49B1E4307}"/>
                </a:ext>
              </a:extLst>
            </p:cNvPr>
            <p:cNvGrpSpPr/>
            <p:nvPr/>
          </p:nvGrpSpPr>
          <p:grpSpPr>
            <a:xfrm>
              <a:off x="1241295" y="1249300"/>
              <a:ext cx="3217283" cy="1215488"/>
              <a:chOff x="1153218" y="1419228"/>
              <a:chExt cx="3217283" cy="1215488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F4BCA05-D5A2-EA51-9458-7AA94189EC44}"/>
                  </a:ext>
                </a:extLst>
              </p:cNvPr>
              <p:cNvGrpSpPr/>
              <p:nvPr/>
            </p:nvGrpSpPr>
            <p:grpSpPr>
              <a:xfrm>
                <a:off x="1153218" y="1419228"/>
                <a:ext cx="3217283" cy="1215488"/>
                <a:chOff x="5482360" y="1513734"/>
                <a:chExt cx="3217283" cy="1215488"/>
              </a:xfrm>
            </p:grpSpPr>
            <p:sp>
              <p:nvSpPr>
                <p:cNvPr id="39" name="CasellaDiTesto 20">
                  <a:extLst>
                    <a:ext uri="{FF2B5EF4-FFF2-40B4-BE49-F238E27FC236}">
                      <a16:creationId xmlns:a16="http://schemas.microsoft.com/office/drawing/2014/main" id="{8F825489-9D0D-40B4-8A06-84A993540A8A}"/>
                    </a:ext>
                  </a:extLst>
                </p:cNvPr>
                <p:cNvSpPr txBox="1"/>
                <p:nvPr/>
              </p:nvSpPr>
              <p:spPr>
                <a:xfrm>
                  <a:off x="5482360" y="1513734"/>
                  <a:ext cx="166997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>
                      <a:solidFill>
                        <a:srgbClr val="000066"/>
                      </a:solidFill>
                    </a:rPr>
                    <a:t>EPD processing</a:t>
                  </a:r>
                  <a:endParaRPr lang="en-GB" sz="1600" b="1" dirty="0">
                    <a:solidFill>
                      <a:srgbClr val="000066"/>
                    </a:solidFill>
                    <a:latin typeface="+mj-lt"/>
                  </a:endParaRPr>
                </a:p>
              </p:txBody>
            </p:sp>
            <p:sp>
              <p:nvSpPr>
                <p:cNvPr id="40" name="Rettangolo arrotondato 30">
                  <a:extLst>
                    <a:ext uri="{FF2B5EF4-FFF2-40B4-BE49-F238E27FC236}">
                      <a16:creationId xmlns:a16="http://schemas.microsoft.com/office/drawing/2014/main" id="{C348E9B0-5C24-A5DD-7272-D68D5E88C19A}"/>
                    </a:ext>
                  </a:extLst>
                </p:cNvPr>
                <p:cNvSpPr/>
                <p:nvPr/>
              </p:nvSpPr>
              <p:spPr>
                <a:xfrm>
                  <a:off x="5529621" y="1520426"/>
                  <a:ext cx="3170022" cy="1208796"/>
                </a:xfrm>
                <a:prstGeom prst="roundRect">
                  <a:avLst/>
                </a:prstGeom>
                <a:noFill/>
                <a:ln w="28575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pic>
              <p:nvPicPr>
                <p:cNvPr id="41" name="Immagine 2">
                  <a:extLst>
                    <a:ext uri="{FF2B5EF4-FFF2-40B4-BE49-F238E27FC236}">
                      <a16:creationId xmlns:a16="http://schemas.microsoft.com/office/drawing/2014/main" id="{D42F94CC-2B5C-B6D0-31BB-8BFF0C018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17966" y="1865591"/>
                  <a:ext cx="1251142" cy="635915"/>
                </a:xfrm>
                <a:prstGeom prst="rect">
                  <a:avLst/>
                </a:prstGeom>
              </p:spPr>
            </p:pic>
            <p:pic>
              <p:nvPicPr>
                <p:cNvPr id="42" name="Immagine 22">
                  <a:extLst>
                    <a:ext uri="{FF2B5EF4-FFF2-40B4-BE49-F238E27FC236}">
                      <a16:creationId xmlns:a16="http://schemas.microsoft.com/office/drawing/2014/main" id="{165A0438-68F4-2ABD-DBDC-9174FCA922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38574" y="1596611"/>
                  <a:ext cx="815154" cy="828000"/>
                </a:xfrm>
                <a:prstGeom prst="rect">
                  <a:avLst/>
                </a:prstGeom>
              </p:spPr>
            </p:pic>
            <p:pic>
              <p:nvPicPr>
                <p:cNvPr id="43" name="Picture 42" descr="A person smiling for the camera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BB67428C-FC7C-A969-FB3F-E2666FA28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386" t="10361"/>
                <a:stretch/>
              </p:blipFill>
              <p:spPr>
                <a:xfrm>
                  <a:off x="7893296" y="1595150"/>
                  <a:ext cx="730630" cy="828000"/>
                </a:xfrm>
                <a:prstGeom prst="rect">
                  <a:avLst/>
                </a:prstGeom>
              </p:spPr>
            </p:pic>
          </p:grpSp>
          <p:sp>
            <p:nvSpPr>
              <p:cNvPr id="45" name="CasellaDiTesto 42">
                <a:extLst>
                  <a:ext uri="{FF2B5EF4-FFF2-40B4-BE49-F238E27FC236}">
                    <a16:creationId xmlns:a16="http://schemas.microsoft.com/office/drawing/2014/main" id="{44197097-670B-5FEC-AF28-872558EA21BF}"/>
                  </a:ext>
                </a:extLst>
              </p:cNvPr>
              <p:cNvSpPr txBox="1"/>
              <p:nvPr/>
            </p:nvSpPr>
            <p:spPr>
              <a:xfrm>
                <a:off x="2275778" y="2313105"/>
                <a:ext cx="20947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066"/>
                    </a:solidFill>
                  </a:rPr>
                  <a:t>F. Smeacetto, E. Zanchi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DAEBE6-1095-D5F4-3468-40E5EC8A4558}"/>
                </a:ext>
              </a:extLst>
            </p:cNvPr>
            <p:cNvGrpSpPr/>
            <p:nvPr/>
          </p:nvGrpSpPr>
          <p:grpSpPr>
            <a:xfrm>
              <a:off x="4531236" y="1273536"/>
              <a:ext cx="3011936" cy="1210332"/>
              <a:chOff x="6415616" y="4499753"/>
              <a:chExt cx="3011936" cy="1210332"/>
            </a:xfrm>
          </p:grpSpPr>
          <p:pic>
            <p:nvPicPr>
              <p:cNvPr id="47" name="Immagine 8">
                <a:extLst>
                  <a:ext uri="{FF2B5EF4-FFF2-40B4-BE49-F238E27FC236}">
                    <a16:creationId xmlns:a16="http://schemas.microsoft.com/office/drawing/2014/main" id="{5ED110CA-6C44-D4EB-DF9E-88322FB9D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93826" y="4552065"/>
                <a:ext cx="468863" cy="911508"/>
              </a:xfrm>
              <a:prstGeom prst="rect">
                <a:avLst/>
              </a:prstGeom>
            </p:spPr>
          </p:pic>
          <p:sp>
            <p:nvSpPr>
              <p:cNvPr id="48" name="CasellaDiTesto 21">
                <a:extLst>
                  <a:ext uri="{FF2B5EF4-FFF2-40B4-BE49-F238E27FC236}">
                    <a16:creationId xmlns:a16="http://schemas.microsoft.com/office/drawing/2014/main" id="{0EEF4FE2-545A-A680-FFA5-B635E7AEC79A}"/>
                  </a:ext>
                </a:extLst>
              </p:cNvPr>
              <p:cNvSpPr txBox="1"/>
              <p:nvPr/>
            </p:nvSpPr>
            <p:spPr>
              <a:xfrm>
                <a:off x="7757581" y="4671932"/>
                <a:ext cx="16699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>
                    <a:solidFill>
                      <a:srgbClr val="000066"/>
                    </a:solidFill>
                  </a:rPr>
                  <a:t>Advanced microscopy characterization</a:t>
                </a:r>
              </a:p>
            </p:txBody>
          </p:sp>
          <p:sp>
            <p:nvSpPr>
              <p:cNvPr id="49" name="Rettangolo arrotondato 31">
                <a:extLst>
                  <a:ext uri="{FF2B5EF4-FFF2-40B4-BE49-F238E27FC236}">
                    <a16:creationId xmlns:a16="http://schemas.microsoft.com/office/drawing/2014/main" id="{057D8FF9-D9D3-28A5-7CFC-C92EA821C748}"/>
                  </a:ext>
                </a:extLst>
              </p:cNvPr>
              <p:cNvSpPr/>
              <p:nvPr/>
            </p:nvSpPr>
            <p:spPr>
              <a:xfrm>
                <a:off x="6415616" y="4499753"/>
                <a:ext cx="2874290" cy="1191252"/>
              </a:xfrm>
              <a:prstGeom prst="roundRect">
                <a:avLst/>
              </a:prstGeom>
              <a:noFill/>
              <a:ln w="28575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highlight>
                    <a:srgbClr val="FFFF00"/>
                  </a:highlight>
                </a:endParaRPr>
              </a:p>
            </p:txBody>
          </p:sp>
          <p:pic>
            <p:nvPicPr>
              <p:cNvPr id="50" name="Immagine 6">
                <a:extLst>
                  <a:ext uri="{FF2B5EF4-FFF2-40B4-BE49-F238E27FC236}">
                    <a16:creationId xmlns:a16="http://schemas.microsoft.com/office/drawing/2014/main" id="{CB04F4BA-EFE3-8C35-C59F-5D7C952CA2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00335" y="4535514"/>
                <a:ext cx="731738" cy="921991"/>
              </a:xfrm>
              <a:prstGeom prst="rect">
                <a:avLst/>
              </a:prstGeom>
            </p:spPr>
          </p:pic>
          <p:sp>
            <p:nvSpPr>
              <p:cNvPr id="51" name="CasellaDiTesto 42">
                <a:extLst>
                  <a:ext uri="{FF2B5EF4-FFF2-40B4-BE49-F238E27FC236}">
                    <a16:creationId xmlns:a16="http://schemas.microsoft.com/office/drawing/2014/main" id="{6EF4B08F-4DF6-AC79-B1A2-591B6D7E8D33}"/>
                  </a:ext>
                </a:extLst>
              </p:cNvPr>
              <p:cNvSpPr txBox="1"/>
              <p:nvPr/>
            </p:nvSpPr>
            <p:spPr>
              <a:xfrm>
                <a:off x="6681750" y="5402308"/>
                <a:ext cx="17790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066"/>
                    </a:solidFill>
                  </a:rPr>
                  <a:t>G. </a:t>
                </a:r>
                <a:r>
                  <a:rPr lang="en-GB" sz="1400" dirty="0" err="1">
                    <a:solidFill>
                      <a:srgbClr val="000066"/>
                    </a:solidFill>
                  </a:rPr>
                  <a:t>Cempura</a:t>
                </a:r>
                <a:endParaRPr lang="en-GB" sz="1400" dirty="0">
                  <a:solidFill>
                    <a:srgbClr val="000066"/>
                  </a:solidFill>
                </a:endParaRPr>
              </a:p>
            </p:txBody>
          </p:sp>
        </p:grpSp>
      </p:grpSp>
      <p:sp>
        <p:nvSpPr>
          <p:cNvPr id="53" name="Arrow: Curved Up 52">
            <a:extLst>
              <a:ext uri="{FF2B5EF4-FFF2-40B4-BE49-F238E27FC236}">
                <a16:creationId xmlns:a16="http://schemas.microsoft.com/office/drawing/2014/main" id="{B5F17310-9448-A874-2598-D637DE286760}"/>
              </a:ext>
            </a:extLst>
          </p:cNvPr>
          <p:cNvSpPr/>
          <p:nvPr/>
        </p:nvSpPr>
        <p:spPr>
          <a:xfrm rot="2345354">
            <a:off x="555979" y="1652986"/>
            <a:ext cx="1203866" cy="486741"/>
          </a:xfrm>
          <a:prstGeom prst="curvedUpArrow">
            <a:avLst>
              <a:gd name="adj1" fmla="val 25000"/>
              <a:gd name="adj2" fmla="val 50000"/>
              <a:gd name="adj3" fmla="val 23895"/>
            </a:avLst>
          </a:prstGeom>
          <a:solidFill>
            <a:srgbClr val="FFDE53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2373636-42D5-5C05-AB1F-762336075A3B}"/>
              </a:ext>
            </a:extLst>
          </p:cNvPr>
          <p:cNvSpPr txBox="1"/>
          <p:nvPr/>
        </p:nvSpPr>
        <p:spPr>
          <a:xfrm>
            <a:off x="320197" y="2425454"/>
            <a:ext cx="46140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500" dirty="0">
                <a:solidFill>
                  <a:srgbClr val="000066"/>
                </a:solidFill>
                <a:latin typeface="+mn-lt"/>
              </a:rPr>
              <a:t>Department of </a:t>
            </a:r>
            <a:r>
              <a:rPr lang="en-GB" sz="1500" dirty="0">
                <a:solidFill>
                  <a:srgbClr val="000066"/>
                </a:solidFill>
              </a:rPr>
              <a:t>A</a:t>
            </a:r>
            <a:r>
              <a:rPr lang="en-GB" sz="1500" dirty="0">
                <a:solidFill>
                  <a:srgbClr val="000066"/>
                </a:solidFill>
                <a:latin typeface="+mn-lt"/>
              </a:rPr>
              <a:t>pplied science and Technology, </a:t>
            </a:r>
          </a:p>
          <a:p>
            <a:pPr algn="r"/>
            <a:r>
              <a:rPr lang="en-GB" sz="1500" dirty="0">
                <a:solidFill>
                  <a:srgbClr val="000066"/>
                </a:solidFill>
                <a:latin typeface="+mn-lt"/>
              </a:rPr>
              <a:t>Institute of Physics, GLANCE Group, Turin, Italy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CEE9655-3194-64FA-8A42-F76676724DF0}"/>
              </a:ext>
            </a:extLst>
          </p:cNvPr>
          <p:cNvGrpSpPr/>
          <p:nvPr/>
        </p:nvGrpSpPr>
        <p:grpSpPr>
          <a:xfrm>
            <a:off x="5901481" y="4271154"/>
            <a:ext cx="3104902" cy="964150"/>
            <a:chOff x="7414477" y="3736944"/>
            <a:chExt cx="3104902" cy="964150"/>
          </a:xfrm>
        </p:grpSpPr>
        <p:pic>
          <p:nvPicPr>
            <p:cNvPr id="57" name="Immagine 7">
              <a:extLst>
                <a:ext uri="{FF2B5EF4-FFF2-40B4-BE49-F238E27FC236}">
                  <a16:creationId xmlns:a16="http://schemas.microsoft.com/office/drawing/2014/main" id="{7E27F0A5-67D0-5F06-97FF-8B4A9452F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98177" y="3754722"/>
              <a:ext cx="711625" cy="499775"/>
            </a:xfrm>
            <a:prstGeom prst="rect">
              <a:avLst/>
            </a:prstGeom>
          </p:spPr>
        </p:pic>
        <p:sp>
          <p:nvSpPr>
            <p:cNvPr id="58" name="CasellaDiTesto 23">
              <a:extLst>
                <a:ext uri="{FF2B5EF4-FFF2-40B4-BE49-F238E27FC236}">
                  <a16:creationId xmlns:a16="http://schemas.microsoft.com/office/drawing/2014/main" id="{C380FD6B-11A1-6330-15D5-163D1EB0D814}"/>
                </a:ext>
              </a:extLst>
            </p:cNvPr>
            <p:cNvSpPr txBox="1"/>
            <p:nvPr/>
          </p:nvSpPr>
          <p:spPr>
            <a:xfrm>
              <a:off x="9137567" y="3743535"/>
              <a:ext cx="13818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b="1" dirty="0">
                  <a:solidFill>
                    <a:srgbClr val="000066"/>
                  </a:solidFill>
                </a:rPr>
                <a:t>Testing &amp; characterisation</a:t>
              </a:r>
            </a:p>
          </p:txBody>
        </p:sp>
        <p:sp>
          <p:nvSpPr>
            <p:cNvPr id="59" name="Rettangolo arrotondato 32">
              <a:extLst>
                <a:ext uri="{FF2B5EF4-FFF2-40B4-BE49-F238E27FC236}">
                  <a16:creationId xmlns:a16="http://schemas.microsoft.com/office/drawing/2014/main" id="{EAEA9CBC-4194-7705-2BC7-B57A0B8E6CEE}"/>
                </a:ext>
              </a:extLst>
            </p:cNvPr>
            <p:cNvSpPr/>
            <p:nvPr/>
          </p:nvSpPr>
          <p:spPr>
            <a:xfrm>
              <a:off x="7414477" y="3736944"/>
              <a:ext cx="3042000" cy="926541"/>
            </a:xfrm>
            <a:prstGeom prst="roundRect">
              <a:avLst/>
            </a:prstGeom>
            <a:noFill/>
            <a:ln>
              <a:solidFill>
                <a:srgbClr val="FFDE5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pic>
          <p:nvPicPr>
            <p:cNvPr id="61" name="Immagine 36">
              <a:extLst>
                <a:ext uri="{FF2B5EF4-FFF2-40B4-BE49-F238E27FC236}">
                  <a16:creationId xmlns:a16="http://schemas.microsoft.com/office/drawing/2014/main" id="{1A68B182-136A-102C-5DF8-618850F1A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4128" y="3805985"/>
              <a:ext cx="767739" cy="767739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B7A8443-EE56-22DB-982A-A434129D1475}"/>
                </a:ext>
              </a:extLst>
            </p:cNvPr>
            <p:cNvSpPr txBox="1"/>
            <p:nvPr/>
          </p:nvSpPr>
          <p:spPr>
            <a:xfrm>
              <a:off x="9214460" y="4177874"/>
              <a:ext cx="100590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dirty="0">
                  <a:solidFill>
                    <a:srgbClr val="000066"/>
                  </a:solidFill>
                </a:rPr>
                <a:t>S. Molin, </a:t>
              </a:r>
            </a:p>
            <a:p>
              <a:r>
                <a:rPr lang="en-GB" sz="1400" dirty="0">
                  <a:solidFill>
                    <a:srgbClr val="000066"/>
                  </a:solidFill>
                </a:rPr>
                <a:t>J. Ignaczak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86A65E4-CDF0-9010-6C85-F9FBE039000E}"/>
              </a:ext>
            </a:extLst>
          </p:cNvPr>
          <p:cNvGrpSpPr/>
          <p:nvPr/>
        </p:nvGrpSpPr>
        <p:grpSpPr>
          <a:xfrm>
            <a:off x="5879290" y="3229422"/>
            <a:ext cx="3040082" cy="932263"/>
            <a:chOff x="5471304" y="3543663"/>
            <a:chExt cx="3040082" cy="932263"/>
          </a:xfrm>
        </p:grpSpPr>
        <p:sp>
          <p:nvSpPr>
            <p:cNvPr id="64" name="CasellaDiTesto 42">
              <a:extLst>
                <a:ext uri="{FF2B5EF4-FFF2-40B4-BE49-F238E27FC236}">
                  <a16:creationId xmlns:a16="http://schemas.microsoft.com/office/drawing/2014/main" id="{0D5D8641-5E1B-4730-59D4-C49549FEE227}"/>
                </a:ext>
              </a:extLst>
            </p:cNvPr>
            <p:cNvSpPr txBox="1"/>
            <p:nvPr/>
          </p:nvSpPr>
          <p:spPr>
            <a:xfrm>
              <a:off x="7241041" y="3732454"/>
              <a:ext cx="12292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000066"/>
                  </a:solidFill>
                </a:rPr>
                <a:t>EPD upscaling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A4B269C-92C1-1E46-724A-CF2653F4B232}"/>
                </a:ext>
              </a:extLst>
            </p:cNvPr>
            <p:cNvGrpSpPr/>
            <p:nvPr/>
          </p:nvGrpSpPr>
          <p:grpSpPr>
            <a:xfrm>
              <a:off x="5471304" y="3543663"/>
              <a:ext cx="3040082" cy="932263"/>
              <a:chOff x="9471838" y="4192268"/>
              <a:chExt cx="3040082" cy="932263"/>
            </a:xfrm>
          </p:grpSpPr>
          <p:sp>
            <p:nvSpPr>
              <p:cNvPr id="56" name="Rettangolo arrotondato 30">
                <a:extLst>
                  <a:ext uri="{FF2B5EF4-FFF2-40B4-BE49-F238E27FC236}">
                    <a16:creationId xmlns:a16="http://schemas.microsoft.com/office/drawing/2014/main" id="{F95F8820-B8B3-F6FD-8914-BDACCAE350A5}"/>
                  </a:ext>
                </a:extLst>
              </p:cNvPr>
              <p:cNvSpPr/>
              <p:nvPr/>
            </p:nvSpPr>
            <p:spPr>
              <a:xfrm>
                <a:off x="9471838" y="4192268"/>
                <a:ext cx="3040082" cy="917389"/>
              </a:xfrm>
              <a:prstGeom prst="roundRect">
                <a:avLst/>
              </a:prstGeom>
              <a:noFill/>
              <a:ln>
                <a:solidFill>
                  <a:srgbClr val="FFDE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/>
              </a:p>
            </p:txBody>
          </p:sp>
          <p:pic>
            <p:nvPicPr>
              <p:cNvPr id="62" name="Immagine 38">
                <a:extLst>
                  <a:ext uri="{FF2B5EF4-FFF2-40B4-BE49-F238E27FC236}">
                    <a16:creationId xmlns:a16="http://schemas.microsoft.com/office/drawing/2014/main" id="{606B1485-9912-09FC-2A8D-D7A966520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66687" y="4229673"/>
                <a:ext cx="741726" cy="894858"/>
              </a:xfrm>
              <a:prstGeom prst="rect">
                <a:avLst/>
              </a:prstGeom>
            </p:spPr>
          </p:pic>
          <p:pic>
            <p:nvPicPr>
              <p:cNvPr id="63" name="Immagine 10">
                <a:extLst>
                  <a:ext uri="{FF2B5EF4-FFF2-40B4-BE49-F238E27FC236}">
                    <a16:creationId xmlns:a16="http://schemas.microsoft.com/office/drawing/2014/main" id="{C900E9EA-322B-70AC-34EA-3754C63263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04968" y="4325186"/>
                <a:ext cx="912697" cy="343783"/>
              </a:xfrm>
              <a:prstGeom prst="rect">
                <a:avLst/>
              </a:prstGeom>
            </p:spPr>
          </p:pic>
          <p:sp>
            <p:nvSpPr>
              <p:cNvPr id="66" name="CasellaDiTesto 42">
                <a:extLst>
                  <a:ext uri="{FF2B5EF4-FFF2-40B4-BE49-F238E27FC236}">
                    <a16:creationId xmlns:a16="http://schemas.microsoft.com/office/drawing/2014/main" id="{3484BF1A-B284-99A0-B3BA-9F7F31ADB120}"/>
                  </a:ext>
                </a:extLst>
              </p:cNvPr>
              <p:cNvSpPr txBox="1"/>
              <p:nvPr/>
            </p:nvSpPr>
            <p:spPr>
              <a:xfrm>
                <a:off x="11264325" y="4705212"/>
                <a:ext cx="11257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066"/>
                    </a:solidFill>
                  </a:rPr>
                  <a:t>A.G. Sabato</a:t>
                </a:r>
              </a:p>
            </p:txBody>
          </p:sp>
        </p:grpSp>
      </p:grpSp>
      <p:pic>
        <p:nvPicPr>
          <p:cNvPr id="1026" name="Picture 2" descr="Dr. Hassan Javed - Materials Science and Engineering - Politecnico di  Torino | XING">
            <a:extLst>
              <a:ext uri="{FF2B5EF4-FFF2-40B4-BE49-F238E27FC236}">
                <a16:creationId xmlns:a16="http://schemas.microsoft.com/office/drawing/2014/main" id="{E45F67A0-3438-6CFB-A4C0-D8BA81589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16" y="3867116"/>
            <a:ext cx="887262" cy="8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ttangolo arrotondato 29">
            <a:extLst>
              <a:ext uri="{FF2B5EF4-FFF2-40B4-BE49-F238E27FC236}">
                <a16:creationId xmlns:a16="http://schemas.microsoft.com/office/drawing/2014/main" id="{C0E8F6BF-E3FF-3E34-CE3C-6CC60880D54D}"/>
              </a:ext>
            </a:extLst>
          </p:cNvPr>
          <p:cNvSpPr/>
          <p:nvPr/>
        </p:nvSpPr>
        <p:spPr>
          <a:xfrm>
            <a:off x="3117658" y="3223639"/>
            <a:ext cx="2587216" cy="1906085"/>
          </a:xfrm>
          <a:prstGeom prst="roundRect">
            <a:avLst/>
          </a:prstGeom>
          <a:noFill/>
          <a:ln w="127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1" name="CasellaDiTesto 18">
            <a:extLst>
              <a:ext uri="{FF2B5EF4-FFF2-40B4-BE49-F238E27FC236}">
                <a16:creationId xmlns:a16="http://schemas.microsoft.com/office/drawing/2014/main" id="{9F932EDF-29CF-3279-46F6-36A9210F3E89}"/>
              </a:ext>
            </a:extLst>
          </p:cNvPr>
          <p:cNvSpPr txBox="1"/>
          <p:nvPr/>
        </p:nvSpPr>
        <p:spPr>
          <a:xfrm>
            <a:off x="3957841" y="3917936"/>
            <a:ext cx="1930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66"/>
                </a:solidFill>
              </a:rPr>
              <a:t>Industrial partner</a:t>
            </a:r>
          </a:p>
          <a:p>
            <a:pPr algn="ctr"/>
            <a:r>
              <a:rPr lang="en-GB" sz="1400" b="1" dirty="0">
                <a:solidFill>
                  <a:srgbClr val="000066"/>
                </a:solidFill>
              </a:rPr>
              <a:t>for EU projects</a:t>
            </a:r>
          </a:p>
          <a:p>
            <a:pPr algn="ctr"/>
            <a:r>
              <a:rPr lang="en-GB" sz="1400" b="1" dirty="0">
                <a:solidFill>
                  <a:srgbClr val="000066"/>
                </a:solidFill>
              </a:rPr>
              <a:t>Stack testing</a:t>
            </a:r>
          </a:p>
        </p:txBody>
      </p:sp>
      <p:sp>
        <p:nvSpPr>
          <p:cNvPr id="72" name="CasellaDiTesto 18">
            <a:extLst>
              <a:ext uri="{FF2B5EF4-FFF2-40B4-BE49-F238E27FC236}">
                <a16:creationId xmlns:a16="http://schemas.microsoft.com/office/drawing/2014/main" id="{A2E318D0-A8D9-E87D-4934-606FD25917C6}"/>
              </a:ext>
            </a:extLst>
          </p:cNvPr>
          <p:cNvSpPr txBox="1"/>
          <p:nvPr/>
        </p:nvSpPr>
        <p:spPr>
          <a:xfrm>
            <a:off x="2730930" y="4786079"/>
            <a:ext cx="1930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66"/>
                </a:solidFill>
              </a:rPr>
              <a:t>H. Javed</a:t>
            </a:r>
          </a:p>
        </p:txBody>
      </p:sp>
      <p:sp>
        <p:nvSpPr>
          <p:cNvPr id="73" name="CasellaDiTesto 18">
            <a:extLst>
              <a:ext uri="{FF2B5EF4-FFF2-40B4-BE49-F238E27FC236}">
                <a16:creationId xmlns:a16="http://schemas.microsoft.com/office/drawing/2014/main" id="{E362E794-DCB2-F3C5-F647-85BC94B31221}"/>
              </a:ext>
            </a:extLst>
          </p:cNvPr>
          <p:cNvSpPr txBox="1"/>
          <p:nvPr/>
        </p:nvSpPr>
        <p:spPr>
          <a:xfrm>
            <a:off x="3992356" y="4620253"/>
            <a:ext cx="1930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66"/>
                </a:solidFill>
              </a:rPr>
              <a:t>Dresden, Germany</a:t>
            </a:r>
          </a:p>
        </p:txBody>
      </p:sp>
      <p:sp>
        <p:nvSpPr>
          <p:cNvPr id="74" name="CasellaDiTesto 18">
            <a:extLst>
              <a:ext uri="{FF2B5EF4-FFF2-40B4-BE49-F238E27FC236}">
                <a16:creationId xmlns:a16="http://schemas.microsoft.com/office/drawing/2014/main" id="{92ACCE02-19B6-0AFE-DCAD-0DEB7EB3ADE7}"/>
              </a:ext>
            </a:extLst>
          </p:cNvPr>
          <p:cNvSpPr txBox="1"/>
          <p:nvPr/>
        </p:nvSpPr>
        <p:spPr>
          <a:xfrm>
            <a:off x="1063803" y="4665867"/>
            <a:ext cx="1930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66"/>
                </a:solidFill>
              </a:rPr>
              <a:t>Erlangen, Germany</a:t>
            </a:r>
          </a:p>
        </p:txBody>
      </p:sp>
      <p:sp>
        <p:nvSpPr>
          <p:cNvPr id="75" name="CasellaDiTesto 18">
            <a:extLst>
              <a:ext uri="{FF2B5EF4-FFF2-40B4-BE49-F238E27FC236}">
                <a16:creationId xmlns:a16="http://schemas.microsoft.com/office/drawing/2014/main" id="{EB4E7578-F6C8-0BF9-AF63-FD0274B52208}"/>
              </a:ext>
            </a:extLst>
          </p:cNvPr>
          <p:cNvSpPr txBox="1"/>
          <p:nvPr/>
        </p:nvSpPr>
        <p:spPr>
          <a:xfrm>
            <a:off x="5932361" y="3679828"/>
            <a:ext cx="101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66"/>
                </a:solidFill>
              </a:rPr>
              <a:t>Barcelona, </a:t>
            </a:r>
          </a:p>
          <a:p>
            <a:pPr algn="ctr"/>
            <a:r>
              <a:rPr lang="en-GB" sz="1400" dirty="0">
                <a:solidFill>
                  <a:srgbClr val="000066"/>
                </a:solidFill>
              </a:rPr>
              <a:t>Spain</a:t>
            </a:r>
          </a:p>
        </p:txBody>
      </p:sp>
      <p:sp>
        <p:nvSpPr>
          <p:cNvPr id="76" name="CasellaDiTesto 18">
            <a:extLst>
              <a:ext uri="{FF2B5EF4-FFF2-40B4-BE49-F238E27FC236}">
                <a16:creationId xmlns:a16="http://schemas.microsoft.com/office/drawing/2014/main" id="{7EF4BF76-A1F3-D933-B3EC-E46D865D31E4}"/>
              </a:ext>
            </a:extLst>
          </p:cNvPr>
          <p:cNvSpPr txBox="1"/>
          <p:nvPr/>
        </p:nvSpPr>
        <p:spPr>
          <a:xfrm>
            <a:off x="5843085" y="4701396"/>
            <a:ext cx="125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66"/>
                </a:solidFill>
              </a:rPr>
              <a:t>Gdansk, Poland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F59C3BE-A7D7-910D-B78E-C7F25CB32256}"/>
              </a:ext>
            </a:extLst>
          </p:cNvPr>
          <p:cNvGrpSpPr/>
          <p:nvPr/>
        </p:nvGrpSpPr>
        <p:grpSpPr>
          <a:xfrm>
            <a:off x="1739420" y="5300646"/>
            <a:ext cx="5665772" cy="1020095"/>
            <a:chOff x="1861116" y="5335633"/>
            <a:chExt cx="5665772" cy="1020095"/>
          </a:xfrm>
        </p:grpSpPr>
        <p:sp>
          <p:nvSpPr>
            <p:cNvPr id="23" name="Text Box 5">
              <a:extLst>
                <a:ext uri="{FF2B5EF4-FFF2-40B4-BE49-F238E27FC236}">
                  <a16:creationId xmlns:a16="http://schemas.microsoft.com/office/drawing/2014/main" id="{E0B5DED8-7849-7058-0447-8CF9928F7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2021" y="6085590"/>
              <a:ext cx="11234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00" b="1" i="0">
                  <a:solidFill>
                    <a:srgbClr val="000066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n-US" dirty="0"/>
                <a:t>GA # 700300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03E69CA-166C-C0B3-C3D2-3217AB0949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0663" y="5558528"/>
              <a:ext cx="1900853" cy="530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CasellaDiTesto 9">
              <a:extLst>
                <a:ext uri="{FF2B5EF4-FFF2-40B4-BE49-F238E27FC236}">
                  <a16:creationId xmlns:a16="http://schemas.microsoft.com/office/drawing/2014/main" id="{DD1187FC-6D98-C241-71CE-76E09DBA443A}"/>
                </a:ext>
              </a:extLst>
            </p:cNvPr>
            <p:cNvSpPr txBox="1"/>
            <p:nvPr/>
          </p:nvSpPr>
          <p:spPr>
            <a:xfrm>
              <a:off x="5108540" y="6083398"/>
              <a:ext cx="14481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000" b="1" i="0" dirty="0">
                  <a:solidFill>
                    <a:srgbClr val="000066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GA # 874577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0FC2768-C36F-C152-4CF5-200ABE98D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944419" y="5379792"/>
              <a:ext cx="2501948" cy="725030"/>
            </a:xfrm>
            <a:prstGeom prst="rect">
              <a:avLst/>
            </a:prstGeom>
          </p:spPr>
        </p:pic>
        <p:pic>
          <p:nvPicPr>
            <p:cNvPr id="77" name="Grafik 20" descr="FCH-JU_logo.jpg">
              <a:extLst>
                <a:ext uri="{FF2B5EF4-FFF2-40B4-BE49-F238E27FC236}">
                  <a16:creationId xmlns:a16="http://schemas.microsoft.com/office/drawing/2014/main" id="{99A73525-C784-5567-014E-8FF145DE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91516" y="5381580"/>
              <a:ext cx="755999" cy="755999"/>
            </a:xfrm>
            <a:prstGeom prst="rect">
              <a:avLst/>
            </a:prstGeom>
          </p:spPr>
        </p:pic>
        <p:sp>
          <p:nvSpPr>
            <p:cNvPr id="78" name="Rettangolo arrotondato 29">
              <a:extLst>
                <a:ext uri="{FF2B5EF4-FFF2-40B4-BE49-F238E27FC236}">
                  <a16:creationId xmlns:a16="http://schemas.microsoft.com/office/drawing/2014/main" id="{D675A0A8-0330-6A13-A28A-3E272CCFD040}"/>
                </a:ext>
              </a:extLst>
            </p:cNvPr>
            <p:cNvSpPr/>
            <p:nvPr/>
          </p:nvSpPr>
          <p:spPr>
            <a:xfrm>
              <a:off x="1861116" y="5338077"/>
              <a:ext cx="2786399" cy="1017651"/>
            </a:xfrm>
            <a:prstGeom prst="roundRect">
              <a:avLst/>
            </a:prstGeom>
            <a:noFill/>
            <a:ln w="12700">
              <a:solidFill>
                <a:srgbClr val="FFD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80" name="Rettangolo arrotondato 29">
              <a:extLst>
                <a:ext uri="{FF2B5EF4-FFF2-40B4-BE49-F238E27FC236}">
                  <a16:creationId xmlns:a16="http://schemas.microsoft.com/office/drawing/2014/main" id="{06EC2CC8-65B6-1F51-4751-5E3A967D35F1}"/>
                </a:ext>
              </a:extLst>
            </p:cNvPr>
            <p:cNvSpPr/>
            <p:nvPr/>
          </p:nvSpPr>
          <p:spPr>
            <a:xfrm>
              <a:off x="4740489" y="5335633"/>
              <a:ext cx="2786399" cy="1017651"/>
            </a:xfrm>
            <a:prstGeom prst="roundRect">
              <a:avLst/>
            </a:prstGeom>
            <a:noFill/>
            <a:ln w="12700">
              <a:solidFill>
                <a:srgbClr val="FFD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8816B4ED-F6E4-5AAC-1B19-0FB8A3E12AC5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93F98252-E96A-70A5-E2F4-9F30A923081C}"/>
              </a:ext>
            </a:extLst>
          </p:cNvPr>
          <p:cNvSpPr txBox="1"/>
          <p:nvPr/>
        </p:nvSpPr>
        <p:spPr>
          <a:xfrm>
            <a:off x="1944000" y="122564"/>
            <a:ext cx="551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latin typeface="+mn-lt"/>
              </a:rPr>
              <a:t>Network and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149451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4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5633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Motivation: H</a:t>
            </a:r>
            <a:r>
              <a:rPr lang="en-US" sz="3600" b="1" baseline="-25000" dirty="0">
                <a:solidFill>
                  <a:srgbClr val="000066"/>
                </a:solidFill>
                <a:cs typeface="Trebuchet MS"/>
              </a:rPr>
              <a:t>2</a:t>
            </a:r>
            <a:r>
              <a:rPr lang="en-US" sz="3600" b="1" dirty="0">
                <a:solidFill>
                  <a:srgbClr val="000066"/>
                </a:solidFill>
                <a:cs typeface="Trebuchet MS"/>
              </a:rPr>
              <a:t> technologies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0F12B23-38EE-9C1D-9C34-F454217E6AF5}"/>
              </a:ext>
            </a:extLst>
          </p:cNvPr>
          <p:cNvGrpSpPr/>
          <p:nvPr/>
        </p:nvGrpSpPr>
        <p:grpSpPr>
          <a:xfrm>
            <a:off x="6864209" y="3999884"/>
            <a:ext cx="2100714" cy="2059284"/>
            <a:chOff x="6485661" y="4075866"/>
            <a:chExt cx="2174160" cy="20727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714F63-2D8C-5821-A43D-DAC0A4AAF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5661" y="4075866"/>
              <a:ext cx="2174160" cy="207275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C9037B-8805-AEA0-B1AC-FB7A6990A3F1}"/>
                </a:ext>
              </a:extLst>
            </p:cNvPr>
            <p:cNvSpPr txBox="1"/>
            <p:nvPr/>
          </p:nvSpPr>
          <p:spPr>
            <a:xfrm>
              <a:off x="6787691" y="4493016"/>
              <a:ext cx="17222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Interconnect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DD5001E-153D-0B37-54F2-FF165C2C8020}"/>
              </a:ext>
            </a:extLst>
          </p:cNvPr>
          <p:cNvSpPr txBox="1"/>
          <p:nvPr/>
        </p:nvSpPr>
        <p:spPr>
          <a:xfrm>
            <a:off x="1787082" y="1057233"/>
            <a:ext cx="703304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</a:rPr>
              <a:t>Solid oxide cells (SOCs) </a:t>
            </a:r>
            <a:r>
              <a:rPr lang="en-US" sz="2000" dirty="0">
                <a:solidFill>
                  <a:srgbClr val="000066"/>
                </a:solidFill>
              </a:rPr>
              <a:t>are electrochemical </a:t>
            </a:r>
            <a:r>
              <a:rPr lang="en-US" sz="2000" b="1" dirty="0">
                <a:solidFill>
                  <a:srgbClr val="000066"/>
                </a:solidFill>
              </a:rPr>
              <a:t>energy conversion</a:t>
            </a:r>
          </a:p>
          <a:p>
            <a:pPr algn="ctr"/>
            <a:r>
              <a:rPr lang="en-US" sz="2000" dirty="0">
                <a:solidFill>
                  <a:srgbClr val="000066"/>
                </a:solidFill>
              </a:rPr>
              <a:t>devices operating at temperatures in the range of </a:t>
            </a:r>
            <a:r>
              <a:rPr lang="en-US" sz="2000" b="1" dirty="0">
                <a:solidFill>
                  <a:srgbClr val="000066"/>
                </a:solidFill>
              </a:rPr>
              <a:t>600–850 °C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68F684-8B40-3629-6A87-9273A3BA6696}"/>
              </a:ext>
            </a:extLst>
          </p:cNvPr>
          <p:cNvSpPr txBox="1"/>
          <p:nvPr/>
        </p:nvSpPr>
        <p:spPr>
          <a:xfrm>
            <a:off x="240305" y="4597788"/>
            <a:ext cx="405138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</a:rPr>
              <a:t>Why SOCs?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0066"/>
                </a:solidFill>
              </a:rPr>
              <a:t>Efficient</a:t>
            </a:r>
            <a:r>
              <a:rPr lang="en-US" dirty="0">
                <a:solidFill>
                  <a:srgbClr val="000066"/>
                </a:solidFill>
              </a:rPr>
              <a:t> energy conversion technology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0066"/>
                </a:solidFill>
              </a:rPr>
              <a:t>Clean</a:t>
            </a:r>
            <a:r>
              <a:rPr lang="en-US" dirty="0">
                <a:solidFill>
                  <a:srgbClr val="000066"/>
                </a:solidFill>
              </a:rPr>
              <a:t>: Low GHGs emissions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66"/>
                </a:solidFill>
              </a:rPr>
              <a:t>Reduction of </a:t>
            </a:r>
            <a:r>
              <a:rPr lang="en-US" b="1" dirty="0">
                <a:solidFill>
                  <a:srgbClr val="000066"/>
                </a:solidFill>
              </a:rPr>
              <a:t>CO</a:t>
            </a:r>
            <a:r>
              <a:rPr lang="en-US" b="1" baseline="-25000" dirty="0">
                <a:solidFill>
                  <a:srgbClr val="000066"/>
                </a:solidFill>
              </a:rPr>
              <a:t>2</a:t>
            </a:r>
            <a:r>
              <a:rPr lang="en-US" b="1" dirty="0">
                <a:solidFill>
                  <a:srgbClr val="000066"/>
                </a:solidFill>
              </a:rPr>
              <a:t> </a:t>
            </a:r>
            <a:r>
              <a:rPr lang="en-US" dirty="0">
                <a:solidFill>
                  <a:srgbClr val="000066"/>
                </a:solidFill>
              </a:rPr>
              <a:t>fingerprint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EEC595-BEB8-1F6D-AC1C-CAC14B8BCCAD}"/>
              </a:ext>
            </a:extLst>
          </p:cNvPr>
          <p:cNvSpPr txBox="1"/>
          <p:nvPr/>
        </p:nvSpPr>
        <p:spPr>
          <a:xfrm>
            <a:off x="4055006" y="2425838"/>
            <a:ext cx="50870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000066"/>
                </a:solidFill>
              </a:rPr>
              <a:t>SOEC: </a:t>
            </a:r>
            <a:r>
              <a:rPr lang="de-DE" dirty="0" err="1">
                <a:solidFill>
                  <a:srgbClr val="000066"/>
                </a:solidFill>
              </a:rPr>
              <a:t>Electrical</a:t>
            </a:r>
            <a:r>
              <a:rPr lang="de-DE" dirty="0">
                <a:solidFill>
                  <a:srgbClr val="000066"/>
                </a:solidFill>
              </a:rPr>
              <a:t> </a:t>
            </a:r>
            <a:r>
              <a:rPr lang="de-DE" dirty="0" err="1">
                <a:solidFill>
                  <a:srgbClr val="000066"/>
                </a:solidFill>
              </a:rPr>
              <a:t>energy</a:t>
            </a:r>
            <a:r>
              <a:rPr lang="de-DE" dirty="0">
                <a:solidFill>
                  <a:srgbClr val="000066"/>
                </a:solidFill>
              </a:rPr>
              <a:t> 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 </a:t>
            </a:r>
            <a:r>
              <a:rPr lang="de-DE" dirty="0">
                <a:solidFill>
                  <a:srgbClr val="000066"/>
                </a:solidFill>
              </a:rPr>
              <a:t>Chemical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000066"/>
                </a:solidFill>
                <a:sym typeface="Wingdings" panose="05000000000000000000" pitchFamily="2" charset="2"/>
              </a:rPr>
              <a:t>energy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 (</a:t>
            </a:r>
            <a:r>
              <a:rPr lang="de-DE" b="1" dirty="0">
                <a:solidFill>
                  <a:srgbClr val="000066"/>
                </a:solidFill>
                <a:sym typeface="Wingdings" panose="05000000000000000000" pitchFamily="2" charset="2"/>
              </a:rPr>
              <a:t>H</a:t>
            </a:r>
            <a:r>
              <a:rPr lang="de-DE" b="1" baseline="-25000" dirty="0">
                <a:solidFill>
                  <a:srgbClr val="000066"/>
                </a:solidFill>
                <a:sym typeface="Wingdings" panose="05000000000000000000" pitchFamily="2" charset="2"/>
              </a:rPr>
              <a:t>2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)</a:t>
            </a:r>
          </a:p>
          <a:p>
            <a:r>
              <a:rPr lang="de-DE" b="1" dirty="0">
                <a:solidFill>
                  <a:srgbClr val="000066"/>
                </a:solidFill>
              </a:rPr>
              <a:t>SOFC: </a:t>
            </a:r>
            <a:r>
              <a:rPr lang="de-DE" dirty="0">
                <a:solidFill>
                  <a:srgbClr val="000066"/>
                </a:solidFill>
              </a:rPr>
              <a:t>Chemical </a:t>
            </a:r>
            <a:r>
              <a:rPr lang="de-DE" dirty="0" err="1">
                <a:solidFill>
                  <a:srgbClr val="000066"/>
                </a:solidFill>
              </a:rPr>
              <a:t>energy</a:t>
            </a:r>
            <a:r>
              <a:rPr lang="de-DE" dirty="0">
                <a:solidFill>
                  <a:srgbClr val="000066"/>
                </a:solidFill>
              </a:rPr>
              <a:t> 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(</a:t>
            </a:r>
            <a:r>
              <a:rPr lang="de-DE" b="1" dirty="0">
                <a:solidFill>
                  <a:srgbClr val="000066"/>
                </a:solidFill>
                <a:sym typeface="Wingdings" panose="05000000000000000000" pitchFamily="2" charset="2"/>
              </a:rPr>
              <a:t>H</a:t>
            </a:r>
            <a:r>
              <a:rPr lang="de-DE" b="1" baseline="-25000" dirty="0">
                <a:solidFill>
                  <a:srgbClr val="000066"/>
                </a:solidFill>
                <a:sym typeface="Wingdings" panose="05000000000000000000" pitchFamily="2" charset="2"/>
              </a:rPr>
              <a:t>2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) </a:t>
            </a:r>
            <a:r>
              <a:rPr lang="de-DE" dirty="0" err="1">
                <a:solidFill>
                  <a:srgbClr val="000066"/>
                </a:solidFill>
                <a:sym typeface="Wingdings" panose="05000000000000000000" pitchFamily="2" charset="2"/>
              </a:rPr>
              <a:t>Electrical</a:t>
            </a:r>
            <a:r>
              <a:rPr lang="de-DE" dirty="0">
                <a:solidFill>
                  <a:srgbClr val="000066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000066"/>
                </a:solidFill>
                <a:sym typeface="Wingdings" panose="05000000000000000000" pitchFamily="2" charset="2"/>
              </a:rPr>
              <a:t>energy</a:t>
            </a:r>
            <a:r>
              <a:rPr lang="de-DE" dirty="0">
                <a:solidFill>
                  <a:srgbClr val="000066"/>
                </a:solidFill>
              </a:rPr>
              <a:t> </a:t>
            </a:r>
            <a:endParaRPr lang="en-US" dirty="0">
              <a:solidFill>
                <a:srgbClr val="000066"/>
              </a:solidFill>
            </a:endParaRPr>
          </a:p>
          <a:p>
            <a:r>
              <a:rPr lang="en-US" b="1" dirty="0" err="1">
                <a:solidFill>
                  <a:srgbClr val="000066"/>
                </a:solidFill>
              </a:rPr>
              <a:t>rSOC</a:t>
            </a:r>
            <a:r>
              <a:rPr lang="en-US" b="1" dirty="0">
                <a:solidFill>
                  <a:srgbClr val="000066"/>
                </a:solidFill>
              </a:rPr>
              <a:t>: integration in renewable energy systems</a:t>
            </a:r>
            <a:endParaRPr lang="en-GB" dirty="0">
              <a:solidFill>
                <a:srgbClr val="000066"/>
              </a:solidFill>
            </a:endParaRPr>
          </a:p>
        </p:txBody>
      </p:sp>
      <p:pic>
        <p:nvPicPr>
          <p:cNvPr id="15" name="Picture 2" descr="Why is Solid Oxide Fuel Cell (SOFC) so important in the energy field?">
            <a:extLst>
              <a:ext uri="{FF2B5EF4-FFF2-40B4-BE49-F238E27FC236}">
                <a16:creationId xmlns:a16="http://schemas.microsoft.com/office/drawing/2014/main" id="{9ADCB0E2-B594-71C7-F63C-C2F531973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39" y="2027886"/>
            <a:ext cx="3373558" cy="20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20A636A-537B-5372-2F6B-F2621786EA54}"/>
              </a:ext>
            </a:extLst>
          </p:cNvPr>
          <p:cNvGrpSpPr/>
          <p:nvPr/>
        </p:nvGrpSpPr>
        <p:grpSpPr>
          <a:xfrm>
            <a:off x="4579978" y="4101802"/>
            <a:ext cx="1954938" cy="2265653"/>
            <a:chOff x="4255529" y="4073484"/>
            <a:chExt cx="1954938" cy="226565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EF7F6B1-CEF4-D873-C9F8-9274F22955F2}"/>
                </a:ext>
              </a:extLst>
            </p:cNvPr>
            <p:cNvGrpSpPr/>
            <p:nvPr/>
          </p:nvGrpSpPr>
          <p:grpSpPr>
            <a:xfrm>
              <a:off x="4255529" y="4073484"/>
              <a:ext cx="1954938" cy="2265653"/>
              <a:chOff x="3961710" y="4110373"/>
              <a:chExt cx="1954938" cy="2265653"/>
            </a:xfrm>
          </p:grpSpPr>
          <p:pic>
            <p:nvPicPr>
              <p:cNvPr id="18" name="Immagine 12">
                <a:extLst>
                  <a:ext uri="{FF2B5EF4-FFF2-40B4-BE49-F238E27FC236}">
                    <a16:creationId xmlns:a16="http://schemas.microsoft.com/office/drawing/2014/main" id="{BAA7BD52-4555-BDF1-C12E-F2BE4B8551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61710" y="4110373"/>
                <a:ext cx="1954938" cy="1694631"/>
              </a:xfrm>
              <a:prstGeom prst="rect">
                <a:avLst/>
              </a:prstGeom>
            </p:spPr>
          </p:pic>
          <p:sp>
            <p:nvSpPr>
              <p:cNvPr id="21" name="TextBox 7">
                <a:extLst>
                  <a:ext uri="{FF2B5EF4-FFF2-40B4-BE49-F238E27FC236}">
                    <a16:creationId xmlns:a16="http://schemas.microsoft.com/office/drawing/2014/main" id="{D8365B10-5A11-FA8C-3DA6-6F88AA49BB43}"/>
                  </a:ext>
                </a:extLst>
              </p:cNvPr>
              <p:cNvSpPr txBox="1"/>
              <p:nvPr/>
            </p:nvSpPr>
            <p:spPr>
              <a:xfrm>
                <a:off x="4330828" y="5852806"/>
                <a:ext cx="12577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66"/>
                    </a:solidFill>
                  </a:rPr>
                  <a:t>30 cells stack,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400" dirty="0" err="1">
                    <a:solidFill>
                      <a:srgbClr val="000066"/>
                    </a:solidFill>
                  </a:rPr>
                  <a:t>Sunfire</a:t>
                </a:r>
                <a:r>
                  <a:rPr lang="it-IT" sz="1400" dirty="0">
                    <a:solidFill>
                      <a:srgbClr val="000066"/>
                    </a:solidFill>
                  </a:rPr>
                  <a:t> GmbH </a:t>
                </a:r>
                <a:endParaRPr lang="en-GB" sz="14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22" name="Rettangolo con angoli arrotondati 16">
                <a:extLst>
                  <a:ext uri="{FF2B5EF4-FFF2-40B4-BE49-F238E27FC236}">
                    <a16:creationId xmlns:a16="http://schemas.microsoft.com/office/drawing/2014/main" id="{0B3BA9DA-3586-836B-01E5-7A04DA9820E4}"/>
                  </a:ext>
                </a:extLst>
              </p:cNvPr>
              <p:cNvSpPr/>
              <p:nvPr/>
            </p:nvSpPr>
            <p:spPr>
              <a:xfrm>
                <a:off x="4401179" y="4692312"/>
                <a:ext cx="1025882" cy="840165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3" name="Immagine 2">
              <a:extLst>
                <a:ext uri="{FF2B5EF4-FFF2-40B4-BE49-F238E27FC236}">
                  <a16:creationId xmlns:a16="http://schemas.microsoft.com/office/drawing/2014/main" id="{880888C8-A6FC-9327-7460-CE3D68196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3551" y="4157148"/>
              <a:ext cx="1349800" cy="352679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D3E2F8-F614-987E-3ADE-A8330C30AA58}"/>
              </a:ext>
            </a:extLst>
          </p:cNvPr>
          <p:cNvCxnSpPr>
            <a:cxnSpLocks/>
          </p:cNvCxnSpPr>
          <p:nvPr/>
        </p:nvCxnSpPr>
        <p:spPr>
          <a:xfrm>
            <a:off x="5817939" y="5093435"/>
            <a:ext cx="120704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11F4F5A-C548-2B89-7181-FBB14D6CAAA4}"/>
              </a:ext>
            </a:extLst>
          </p:cNvPr>
          <p:cNvSpPr/>
          <p:nvPr/>
        </p:nvSpPr>
        <p:spPr>
          <a:xfrm>
            <a:off x="214810" y="4538146"/>
            <a:ext cx="4049959" cy="1500072"/>
          </a:xfrm>
          <a:prstGeom prst="roundRect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8E4217-3A0F-D19A-098B-C242A6FE7597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</p:spTree>
    <p:extLst>
      <p:ext uri="{BB962C8B-B14F-4D97-AF65-F5344CB8AC3E}">
        <p14:creationId xmlns:p14="http://schemas.microsoft.com/office/powerpoint/2010/main" val="163131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2937A4-9713-A6A7-D572-7189F7CAD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87" y="2592786"/>
            <a:ext cx="2804160" cy="267462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5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2040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SOC stack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9">
            <a:extLst>
              <a:ext uri="{FF2B5EF4-FFF2-40B4-BE49-F238E27FC236}">
                <a16:creationId xmlns:a16="http://schemas.microsoft.com/office/drawing/2014/main" id="{7476A18D-3CA0-726C-C21A-0233B0B18899}"/>
              </a:ext>
            </a:extLst>
          </p:cNvPr>
          <p:cNvSpPr txBox="1"/>
          <p:nvPr/>
        </p:nvSpPr>
        <p:spPr>
          <a:xfrm>
            <a:off x="2176135" y="6065866"/>
            <a:ext cx="1395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" b="1" i="0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Grant # 874577 - </a:t>
            </a:r>
            <a:r>
              <a:rPr lang="en-GB" sz="800" b="1" i="0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NewSOC</a:t>
            </a:r>
            <a:endParaRPr lang="en-GB" sz="800" b="1" i="0" dirty="0">
              <a:solidFill>
                <a:srgbClr val="3232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C9705E-9605-9871-53B8-6AE358B72D05}"/>
              </a:ext>
            </a:extLst>
          </p:cNvPr>
          <p:cNvSpPr txBox="1"/>
          <p:nvPr/>
        </p:nvSpPr>
        <p:spPr>
          <a:xfrm>
            <a:off x="3273109" y="2354697"/>
            <a:ext cx="625595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66"/>
                </a:solidFill>
              </a:rPr>
              <a:t>HT corrosion</a:t>
            </a:r>
          </a:p>
          <a:p>
            <a:pPr marL="242880" marR="0" lvl="1" algn="l" defTabSz="356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Progressive oxidation limits the electric conductivity</a:t>
            </a:r>
          </a:p>
          <a:p>
            <a:pPr marL="242880" marR="0" lvl="1" algn="l" defTabSz="356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Volatile Cr-compounds degrade the cell performance </a:t>
            </a:r>
          </a:p>
          <a:p>
            <a:pPr marL="242880" marR="0" lvl="1" algn="l" defTabSz="356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dirty="0">
                <a:solidFill>
                  <a:srgbClr val="000066"/>
                </a:solidFill>
              </a:rPr>
              <a:t>I) Deposition of a ceramic protective </a:t>
            </a:r>
            <a:r>
              <a:rPr lang="en-GB" sz="2000" b="1" dirty="0">
                <a:solidFill>
                  <a:srgbClr val="000066"/>
                </a:solidFill>
              </a:rPr>
              <a:t>coating</a:t>
            </a:r>
            <a:endParaRPr lang="en-GB" sz="2400" dirty="0">
              <a:solidFill>
                <a:srgbClr val="000066"/>
              </a:solidFill>
            </a:endParaRPr>
          </a:p>
          <a:p>
            <a:endParaRPr lang="en-GB" sz="2400" dirty="0">
              <a:solidFill>
                <a:srgbClr val="000066"/>
              </a:solidFill>
            </a:endParaRPr>
          </a:p>
          <a:p>
            <a:endParaRPr lang="en-GB" sz="2400" dirty="0">
              <a:solidFill>
                <a:srgbClr val="000066"/>
              </a:solidFill>
            </a:endParaRPr>
          </a:p>
          <a:p>
            <a:r>
              <a:rPr lang="en-GB" sz="2000" b="1" dirty="0">
                <a:solidFill>
                  <a:srgbClr val="000066"/>
                </a:solidFill>
              </a:rPr>
              <a:t>Gas tightness</a:t>
            </a:r>
          </a:p>
          <a:p>
            <a:pPr marL="242880" lvl="1" defTabSz="3561543">
              <a:defRPr/>
            </a:pPr>
            <a:r>
              <a:rPr lang="en-GB" dirty="0">
                <a:solidFill>
                  <a:srgbClr val="000066"/>
                </a:solidFill>
              </a:rPr>
              <a:t>Need to completely avoid gas leakage</a:t>
            </a:r>
          </a:p>
          <a:p>
            <a:pPr marL="242880" lvl="1" defTabSz="3561543">
              <a:spcAft>
                <a:spcPts val="1800"/>
              </a:spcAft>
              <a:defRPr/>
            </a:pPr>
            <a:r>
              <a:rPr lang="en-GB" dirty="0">
                <a:solidFill>
                  <a:srgbClr val="000066"/>
                </a:solidFill>
              </a:rPr>
              <a:t>Suppress undesired reactions</a:t>
            </a:r>
            <a:endParaRPr lang="en-GB" sz="1500" dirty="0">
              <a:solidFill>
                <a:srgbClr val="000066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GB" sz="2000" dirty="0">
                <a:solidFill>
                  <a:srgbClr val="000066"/>
                </a:solidFill>
              </a:rPr>
              <a:t>II) Design of </a:t>
            </a:r>
            <a:r>
              <a:rPr lang="en-GB" sz="2000" b="1" dirty="0">
                <a:solidFill>
                  <a:srgbClr val="000066"/>
                </a:solidFill>
              </a:rPr>
              <a:t>innovative interface</a:t>
            </a:r>
            <a:r>
              <a:rPr lang="en-GB" sz="2000" dirty="0">
                <a:solidFill>
                  <a:srgbClr val="000066"/>
                </a:solidFill>
              </a:rPr>
              <a:t> concepts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714969-DDE6-7722-EE0F-1B3F2619D4EA}"/>
              </a:ext>
            </a:extLst>
          </p:cNvPr>
          <p:cNvSpPr/>
          <p:nvPr/>
        </p:nvSpPr>
        <p:spPr>
          <a:xfrm rot="20761816">
            <a:off x="815811" y="2964722"/>
            <a:ext cx="1609992" cy="7838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6A196B-1086-9487-811C-2D79D6F230A8}"/>
              </a:ext>
            </a:extLst>
          </p:cNvPr>
          <p:cNvSpPr/>
          <p:nvPr/>
        </p:nvSpPr>
        <p:spPr>
          <a:xfrm rot="20761816">
            <a:off x="2282272" y="3882744"/>
            <a:ext cx="512770" cy="3970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4B609AF-42B0-6C69-F599-5361A271731C}"/>
              </a:ext>
            </a:extLst>
          </p:cNvPr>
          <p:cNvCxnSpPr>
            <a:cxnSpLocks/>
            <a:stCxn id="15" idx="7"/>
          </p:cNvCxnSpPr>
          <p:nvPr/>
        </p:nvCxnSpPr>
        <p:spPr>
          <a:xfrm flipV="1">
            <a:off x="2106288" y="2559472"/>
            <a:ext cx="1166821" cy="3908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FB75952-F2CA-AE68-FE9D-6F2DEED6951C}"/>
              </a:ext>
            </a:extLst>
          </p:cNvPr>
          <p:cNvCxnSpPr>
            <a:cxnSpLocks/>
            <a:stCxn id="18" idx="5"/>
          </p:cNvCxnSpPr>
          <p:nvPr/>
        </p:nvCxnSpPr>
        <p:spPr>
          <a:xfrm>
            <a:off x="2748474" y="4173718"/>
            <a:ext cx="466114" cy="2494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AD2FDAF-F901-5439-8311-6179C6C8ED51}"/>
              </a:ext>
            </a:extLst>
          </p:cNvPr>
          <p:cNvSpPr txBox="1"/>
          <p:nvPr/>
        </p:nvSpPr>
        <p:spPr>
          <a:xfrm>
            <a:off x="1620806" y="1152709"/>
            <a:ext cx="7846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66"/>
                </a:solidFill>
              </a:rPr>
              <a:t>Ferritic stainless-steels </a:t>
            </a:r>
            <a:r>
              <a:rPr lang="en-GB" sz="2000" dirty="0">
                <a:solidFill>
                  <a:srgbClr val="000066"/>
                </a:solidFill>
              </a:rPr>
              <a:t>are widely used as </a:t>
            </a:r>
            <a:r>
              <a:rPr lang="en-GB" sz="2000" b="1" dirty="0">
                <a:solidFill>
                  <a:srgbClr val="000066"/>
                </a:solidFill>
              </a:rPr>
              <a:t>interconnects</a:t>
            </a:r>
            <a:r>
              <a:rPr lang="en-GB" sz="2000" dirty="0">
                <a:solidFill>
                  <a:srgbClr val="000066"/>
                </a:solidFill>
              </a:rPr>
              <a:t> SOC </a:t>
            </a:r>
            <a:r>
              <a:rPr lang="en-GB" sz="2000" b="1" dirty="0">
                <a:solidFill>
                  <a:srgbClr val="000066"/>
                </a:solidFill>
              </a:rPr>
              <a:t>stacks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66"/>
                </a:solidFill>
              </a:rPr>
              <a:t>Electrical connection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66"/>
                </a:solidFill>
              </a:rPr>
              <a:t>Separation between oxidizing/reducing atmosphere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C4C16EC-9BA8-0F0C-93B5-C33AD9142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7519" y="5542155"/>
            <a:ext cx="1945876" cy="56388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24BA44-E5BF-0523-6A64-1DC549984B70}"/>
              </a:ext>
            </a:extLst>
          </p:cNvPr>
          <p:cNvSpPr/>
          <p:nvPr/>
        </p:nvSpPr>
        <p:spPr>
          <a:xfrm>
            <a:off x="3419605" y="3429000"/>
            <a:ext cx="4979388" cy="502303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5D9199-FA38-D423-5354-53E82F57E620}"/>
              </a:ext>
            </a:extLst>
          </p:cNvPr>
          <p:cNvSpPr txBox="1"/>
          <p:nvPr/>
        </p:nvSpPr>
        <p:spPr>
          <a:xfrm>
            <a:off x="7404722" y="3930096"/>
            <a:ext cx="19885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0066"/>
                </a:solidFill>
              </a:rPr>
              <a:t>CeramECS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E8E00B-B97F-52A5-7527-474265DC96EA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26" name="Arrow: Curved Up 25">
            <a:extLst>
              <a:ext uri="{FF2B5EF4-FFF2-40B4-BE49-F238E27FC236}">
                <a16:creationId xmlns:a16="http://schemas.microsoft.com/office/drawing/2014/main" id="{7B9FAADE-E794-746D-3A4B-6BDF7E30C27E}"/>
              </a:ext>
            </a:extLst>
          </p:cNvPr>
          <p:cNvSpPr/>
          <p:nvPr/>
        </p:nvSpPr>
        <p:spPr>
          <a:xfrm rot="1743974">
            <a:off x="6833582" y="4095635"/>
            <a:ext cx="850626" cy="480337"/>
          </a:xfrm>
          <a:prstGeom prst="curvedUpArrow">
            <a:avLst>
              <a:gd name="adj1" fmla="val 24165"/>
              <a:gd name="adj2" fmla="val 69477"/>
              <a:gd name="adj3" fmla="val 59734"/>
            </a:avLst>
          </a:prstGeom>
          <a:solidFill>
            <a:srgbClr val="FFD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C72D8E-F4A1-AEAB-3256-AF76F1F5593B}"/>
              </a:ext>
            </a:extLst>
          </p:cNvPr>
          <p:cNvSpPr txBox="1"/>
          <p:nvPr/>
        </p:nvSpPr>
        <p:spPr>
          <a:xfrm>
            <a:off x="891040" y="3144633"/>
            <a:ext cx="1664088" cy="36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Interconnect</a:t>
            </a:r>
          </a:p>
        </p:txBody>
      </p:sp>
    </p:spTree>
    <p:extLst>
      <p:ext uri="{BB962C8B-B14F-4D97-AF65-F5344CB8AC3E}">
        <p14:creationId xmlns:p14="http://schemas.microsoft.com/office/powerpoint/2010/main" val="26811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6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261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HT corrosion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875247-0D2B-8217-57AA-DE8A661D1124}"/>
              </a:ext>
            </a:extLst>
          </p:cNvPr>
          <p:cNvSpPr txBox="1">
            <a:spLocks/>
          </p:cNvSpPr>
          <p:nvPr/>
        </p:nvSpPr>
        <p:spPr>
          <a:xfrm>
            <a:off x="950789" y="1899286"/>
            <a:ext cx="6530803" cy="19747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dirty="0">
                <a:solidFill>
                  <a:srgbClr val="000066"/>
                </a:solidFill>
                <a:cs typeface="Arial" panose="020B0604020202020204" pitchFamily="34" charset="0"/>
              </a:rPr>
              <a:t>The coating must:</a:t>
            </a:r>
          </a:p>
          <a:p>
            <a:r>
              <a:rPr lang="en-US" sz="2200" dirty="0">
                <a:solidFill>
                  <a:srgbClr val="000066"/>
                </a:solidFill>
                <a:cs typeface="Arial" panose="020B0604020202020204" pitchFamily="34" charset="0"/>
              </a:rPr>
              <a:t>Reduce the oxidation rate of the steel</a:t>
            </a:r>
          </a:p>
          <a:p>
            <a:r>
              <a:rPr lang="en-US" sz="2200" dirty="0">
                <a:solidFill>
                  <a:srgbClr val="000066"/>
                </a:solidFill>
                <a:cs typeface="Arial" panose="020B0604020202020204" pitchFamily="34" charset="0"/>
              </a:rPr>
              <a:t>Reduce Cr-evaporation</a:t>
            </a:r>
          </a:p>
          <a:p>
            <a:r>
              <a:rPr lang="en-US" sz="2200" dirty="0">
                <a:solidFill>
                  <a:srgbClr val="000066"/>
                </a:solidFill>
                <a:cs typeface="Arial" panose="020B0604020202020204" pitchFamily="34" charset="0"/>
              </a:rPr>
              <a:t>Ensure high electrical conductivity</a:t>
            </a:r>
          </a:p>
          <a:p>
            <a:r>
              <a:rPr lang="en-US" sz="2200" dirty="0">
                <a:solidFill>
                  <a:srgbClr val="000066"/>
                </a:solidFill>
                <a:cs typeface="Arial" panose="020B0604020202020204" pitchFamily="34" charset="0"/>
              </a:rPr>
              <a:t>Compatible thermal expansion coefficient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66"/>
                </a:solidFill>
                <a:cs typeface="Arial" panose="020B0604020202020204" pitchFamily="34" charset="0"/>
              </a:rPr>
              <a:t>       (11-13 10</a:t>
            </a:r>
            <a:r>
              <a:rPr lang="en-US" sz="1400" baseline="30000" dirty="0">
                <a:solidFill>
                  <a:srgbClr val="000066"/>
                </a:solidFill>
                <a:cs typeface="Arial" panose="020B0604020202020204" pitchFamily="34" charset="0"/>
              </a:rPr>
              <a:t>-6</a:t>
            </a:r>
            <a:r>
              <a:rPr lang="en-US" sz="1400" dirty="0">
                <a:solidFill>
                  <a:srgbClr val="000066"/>
                </a:solidFill>
                <a:cs typeface="Arial" panose="020B0604020202020204" pitchFamily="34" charset="0"/>
              </a:rPr>
              <a:t>  K</a:t>
            </a:r>
            <a:r>
              <a:rPr lang="en-US" sz="1400" baseline="30000" dirty="0">
                <a:solidFill>
                  <a:srgbClr val="000066"/>
                </a:solidFill>
                <a:cs typeface="Arial" panose="020B0604020202020204" pitchFamily="34" charset="0"/>
              </a:rPr>
              <a:t>-1</a:t>
            </a:r>
            <a:r>
              <a:rPr lang="en-US" sz="1400" dirty="0">
                <a:solidFill>
                  <a:srgbClr val="000066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50D396-9BE7-88FB-3870-AA097CCFB1DF}"/>
              </a:ext>
            </a:extLst>
          </p:cNvPr>
          <p:cNvSpPr txBox="1"/>
          <p:nvPr/>
        </p:nvSpPr>
        <p:spPr>
          <a:xfrm>
            <a:off x="1846238" y="1050443"/>
            <a:ext cx="689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Applying a </a:t>
            </a:r>
            <a:r>
              <a:rPr lang="en-US" b="1" dirty="0">
                <a:solidFill>
                  <a:srgbClr val="000066"/>
                </a:solidFill>
                <a:cs typeface="Arial" panose="020B0604020202020204" pitchFamily="34" charset="0"/>
              </a:rPr>
              <a:t>protective coating </a:t>
            </a:r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on the steel is a promising approach to extend the interconnect life and avoid cathode poisoning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9639223B-3E8A-FF8A-4602-1DC2C39302AA}"/>
              </a:ext>
            </a:extLst>
          </p:cNvPr>
          <p:cNvSpPr txBox="1"/>
          <p:nvPr/>
        </p:nvSpPr>
        <p:spPr>
          <a:xfrm>
            <a:off x="2871347" y="4483528"/>
            <a:ext cx="620803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cs typeface="Arial" panose="020B0604020202020204" pitchFamily="34" charset="0"/>
              </a:rPr>
              <a:t>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cs typeface="Arial" panose="020B0604020202020204" pitchFamily="34" charset="0"/>
              </a:rPr>
              <a:t>Mn-Co spinel family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cs typeface="Arial" panose="020B0604020202020204" pitchFamily="34" charset="0"/>
              </a:rPr>
              <a:t>(MCO)  has been shown to be particularly promising</a:t>
            </a:r>
          </a:p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The functional properties can be improved by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Modifications with additional elements – </a:t>
            </a:r>
            <a:r>
              <a:rPr lang="en-US" b="1" dirty="0">
                <a:solidFill>
                  <a:srgbClr val="000066"/>
                </a:solidFill>
                <a:cs typeface="Arial" panose="020B0604020202020204" pitchFamily="34" charset="0"/>
              </a:rPr>
              <a:t>doping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66"/>
                </a:solidFill>
                <a:cs typeface="Arial" panose="020B0604020202020204" pitchFamily="34" charset="0"/>
              </a:rPr>
              <a:t>Optimized</a:t>
            </a:r>
            <a:r>
              <a:rPr lang="en-US" b="1" dirty="0">
                <a:solidFill>
                  <a:srgbClr val="000066"/>
                </a:solidFill>
                <a:cs typeface="Arial" panose="020B0604020202020204" pitchFamily="34" charset="0"/>
              </a:rPr>
              <a:t> deposition and sintering</a:t>
            </a:r>
            <a:endParaRPr lang="en-GB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6E7C7E6B-26EB-86F7-D197-C6B7A10D2C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789" y="4268926"/>
            <a:ext cx="1690323" cy="16499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3C61C2-9633-4E12-5995-E9C3CCBA9124}"/>
              </a:ext>
            </a:extLst>
          </p:cNvPr>
          <p:cNvSpPr txBox="1"/>
          <p:nvPr/>
        </p:nvSpPr>
        <p:spPr>
          <a:xfrm>
            <a:off x="101821" y="4296871"/>
            <a:ext cx="65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E96B5E86-ED2D-CB5F-8CAF-E1635E51D36D}"/>
              </a:ext>
            </a:extLst>
          </p:cNvPr>
          <p:cNvSpPr txBox="1"/>
          <p:nvPr/>
        </p:nvSpPr>
        <p:spPr>
          <a:xfrm>
            <a:off x="206942" y="4992758"/>
            <a:ext cx="65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Mn</a:t>
            </a:r>
          </a:p>
        </p:txBody>
      </p:sp>
      <p:cxnSp>
        <p:nvCxnSpPr>
          <p:cNvPr id="18" name="Straight Arrow Connector 21">
            <a:extLst>
              <a:ext uri="{FF2B5EF4-FFF2-40B4-BE49-F238E27FC236}">
                <a16:creationId xmlns:a16="http://schemas.microsoft.com/office/drawing/2014/main" id="{50630A8F-F7A6-C37E-1057-D184F6BA8976}"/>
              </a:ext>
            </a:extLst>
          </p:cNvPr>
          <p:cNvCxnSpPr>
            <a:cxnSpLocks/>
          </p:cNvCxnSpPr>
          <p:nvPr/>
        </p:nvCxnSpPr>
        <p:spPr>
          <a:xfrm>
            <a:off x="458777" y="4500839"/>
            <a:ext cx="3762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5">
            <a:extLst>
              <a:ext uri="{FF2B5EF4-FFF2-40B4-BE49-F238E27FC236}">
                <a16:creationId xmlns:a16="http://schemas.microsoft.com/office/drawing/2014/main" id="{69B2AB1B-D763-7EB8-4928-CA8D232D6926}"/>
              </a:ext>
            </a:extLst>
          </p:cNvPr>
          <p:cNvCxnSpPr>
            <a:cxnSpLocks/>
          </p:cNvCxnSpPr>
          <p:nvPr/>
        </p:nvCxnSpPr>
        <p:spPr>
          <a:xfrm>
            <a:off x="657022" y="5209552"/>
            <a:ext cx="3762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9">
            <a:extLst>
              <a:ext uri="{FF2B5EF4-FFF2-40B4-BE49-F238E27FC236}">
                <a16:creationId xmlns:a16="http://schemas.microsoft.com/office/drawing/2014/main" id="{AF106BB2-5B45-9767-A5DE-6E0C7542D19E}"/>
              </a:ext>
            </a:extLst>
          </p:cNvPr>
          <p:cNvSpPr/>
          <p:nvPr/>
        </p:nvSpPr>
        <p:spPr>
          <a:xfrm>
            <a:off x="738644" y="5927000"/>
            <a:ext cx="24409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66"/>
                </a:solidFill>
              </a:rPr>
              <a:t>Xu et al, </a:t>
            </a:r>
            <a:r>
              <a:rPr lang="en-GB" sz="1200" b="1" dirty="0">
                <a:solidFill>
                  <a:srgbClr val="000066"/>
                </a:solidFill>
              </a:rPr>
              <a:t>Science</a:t>
            </a:r>
            <a:r>
              <a:rPr lang="en-GB" sz="1200" dirty="0">
                <a:solidFill>
                  <a:srgbClr val="000066"/>
                </a:solidFill>
              </a:rPr>
              <a:t> 21 (2019) 19</a:t>
            </a:r>
            <a:endParaRPr lang="en-US" sz="1200" dirty="0">
              <a:solidFill>
                <a:srgbClr val="000066"/>
              </a:solidFill>
            </a:endParaRPr>
          </a:p>
        </p:txBody>
      </p:sp>
      <p:sp>
        <p:nvSpPr>
          <p:cNvPr id="23" name="Rettangolo con angoli arrotondati 1">
            <a:extLst>
              <a:ext uri="{FF2B5EF4-FFF2-40B4-BE49-F238E27FC236}">
                <a16:creationId xmlns:a16="http://schemas.microsoft.com/office/drawing/2014/main" id="{57ED083B-998B-A9DD-1ABA-69C1BD916DDD}"/>
              </a:ext>
            </a:extLst>
          </p:cNvPr>
          <p:cNvSpPr/>
          <p:nvPr/>
        </p:nvSpPr>
        <p:spPr>
          <a:xfrm>
            <a:off x="2927612" y="5320852"/>
            <a:ext cx="5109997" cy="954932"/>
          </a:xfrm>
          <a:prstGeom prst="roundRect">
            <a:avLst/>
          </a:prstGeom>
          <a:noFill/>
          <a:ln w="190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E94CEB-6F23-14B5-1FD2-42FF277A2ADA}"/>
              </a:ext>
            </a:extLst>
          </p:cNvPr>
          <p:cNvGrpSpPr>
            <a:grpSpLocks noChangeAspect="1"/>
          </p:cNvGrpSpPr>
          <p:nvPr/>
        </p:nvGrpSpPr>
        <p:grpSpPr>
          <a:xfrm>
            <a:off x="5822340" y="1871693"/>
            <a:ext cx="2344078" cy="2049830"/>
            <a:chOff x="6858806" y="1385002"/>
            <a:chExt cx="4446112" cy="3871428"/>
          </a:xfrm>
        </p:grpSpPr>
        <p:sp>
          <p:nvSpPr>
            <p:cNvPr id="25" name="Rettangolo 2">
              <a:extLst>
                <a:ext uri="{FF2B5EF4-FFF2-40B4-BE49-F238E27FC236}">
                  <a16:creationId xmlns:a16="http://schemas.microsoft.com/office/drawing/2014/main" id="{104C21F1-536F-3A30-7229-7459D8B37154}"/>
                </a:ext>
              </a:extLst>
            </p:cNvPr>
            <p:cNvSpPr/>
            <p:nvPr/>
          </p:nvSpPr>
          <p:spPr>
            <a:xfrm>
              <a:off x="6858806" y="1385002"/>
              <a:ext cx="4387594" cy="1218143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6" name="Immagine 36">
              <a:extLst>
                <a:ext uri="{FF2B5EF4-FFF2-40B4-BE49-F238E27FC236}">
                  <a16:creationId xmlns:a16="http://schemas.microsoft.com/office/drawing/2014/main" id="{06694D4A-151D-13A9-7AA8-EE3CA3489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5203" y="1385002"/>
              <a:ext cx="4114800" cy="3871428"/>
            </a:xfrm>
            <a:prstGeom prst="rect">
              <a:avLst/>
            </a:prstGeom>
          </p:spPr>
        </p:pic>
        <p:sp>
          <p:nvSpPr>
            <p:cNvPr id="27" name="Rettangolo 15">
              <a:extLst>
                <a:ext uri="{FF2B5EF4-FFF2-40B4-BE49-F238E27FC236}">
                  <a16:creationId xmlns:a16="http://schemas.microsoft.com/office/drawing/2014/main" id="{F6A857F1-428D-1213-5878-D5DFE43183EB}"/>
                </a:ext>
              </a:extLst>
            </p:cNvPr>
            <p:cNvSpPr/>
            <p:nvPr/>
          </p:nvSpPr>
          <p:spPr>
            <a:xfrm>
              <a:off x="6858806" y="3320716"/>
              <a:ext cx="4446112" cy="1563809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83E3E2A-7D57-814E-12AF-26A3F75CC7A9}"/>
              </a:ext>
            </a:extLst>
          </p:cNvPr>
          <p:cNvSpPr/>
          <p:nvPr/>
        </p:nvSpPr>
        <p:spPr>
          <a:xfrm>
            <a:off x="5482611" y="3888768"/>
            <a:ext cx="33559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rgbClr val="000066"/>
                </a:solidFill>
              </a:rPr>
              <a:t>E. </a:t>
            </a:r>
            <a:r>
              <a:rPr lang="en-GB" sz="1100" dirty="0" err="1">
                <a:solidFill>
                  <a:srgbClr val="000066"/>
                </a:solidFill>
              </a:rPr>
              <a:t>Zanchi</a:t>
            </a:r>
            <a:r>
              <a:rPr lang="en-GB" sz="1100" dirty="0">
                <a:solidFill>
                  <a:srgbClr val="000066"/>
                </a:solidFill>
              </a:rPr>
              <a:t> et al., </a:t>
            </a:r>
            <a:r>
              <a:rPr lang="en-GB" sz="1100" b="1" i="1" dirty="0">
                <a:solidFill>
                  <a:srgbClr val="000066"/>
                </a:solidFill>
              </a:rPr>
              <a:t>J. Power Sources. </a:t>
            </a:r>
            <a:r>
              <a:rPr lang="en-GB" sz="1100" dirty="0">
                <a:solidFill>
                  <a:srgbClr val="000066"/>
                </a:solidFill>
              </a:rPr>
              <a:t>455 (2020) 227910. </a:t>
            </a:r>
            <a:endParaRPr lang="en-US" sz="1100" dirty="0">
              <a:solidFill>
                <a:srgbClr val="0000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2E012A-C17F-5F02-90A9-A88337BFE0F1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</p:spTree>
    <p:extLst>
      <p:ext uri="{BB962C8B-B14F-4D97-AF65-F5344CB8AC3E}">
        <p14:creationId xmlns:p14="http://schemas.microsoft.com/office/powerpoint/2010/main" val="300978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7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526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Electrophoretic deposition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428D89-D44D-80AD-5F4C-17B80040B210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3C3A45-743F-612B-314C-3C45B08703EB}"/>
              </a:ext>
            </a:extLst>
          </p:cNvPr>
          <p:cNvSpPr txBox="1">
            <a:spLocks/>
          </p:cNvSpPr>
          <p:nvPr/>
        </p:nvSpPr>
        <p:spPr>
          <a:xfrm>
            <a:off x="470125" y="1465618"/>
            <a:ext cx="840105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05DA2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016F934-0A64-0411-9909-8543217E1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5399" y="1283257"/>
            <a:ext cx="5722665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auto" hangingPunct="0">
              <a:spcBef>
                <a:spcPts val="0"/>
              </a:spcBef>
              <a:defRPr/>
            </a:pPr>
            <a:r>
              <a:rPr lang="en-GB" sz="2000" b="1" dirty="0">
                <a:solidFill>
                  <a:srgbClr val="000066"/>
                </a:solidFill>
              </a:rPr>
              <a:t>Electrophoresis : </a:t>
            </a:r>
            <a:r>
              <a:rPr lang="en-GB" sz="1600" dirty="0">
                <a:solidFill>
                  <a:srgbClr val="000066"/>
                </a:solidFill>
              </a:rPr>
              <a:t>motion of charged particles in a suspension </a:t>
            </a:r>
          </a:p>
          <a:p>
            <a:pPr eaLnBrk="0" fontAlgn="auto" hangingPunct="0">
              <a:spcBef>
                <a:spcPts val="0"/>
              </a:spcBef>
              <a:defRPr/>
            </a:pPr>
            <a:r>
              <a:rPr lang="en-GB" sz="1600" dirty="0">
                <a:solidFill>
                  <a:srgbClr val="000066"/>
                </a:solidFill>
              </a:rPr>
              <a:t>under the influence of an electric field</a:t>
            </a:r>
          </a:p>
          <a:p>
            <a:pPr eaLnBrk="0" fontAlgn="auto" hangingPunct="0">
              <a:spcBef>
                <a:spcPts val="0"/>
              </a:spcBef>
              <a:defRPr/>
            </a:pPr>
            <a:r>
              <a:rPr lang="en-GB" sz="1100" dirty="0">
                <a:solidFill>
                  <a:srgbClr val="000066"/>
                </a:solidFill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2000" b="1" dirty="0">
                <a:solidFill>
                  <a:srgbClr val="000066"/>
                </a:solidFill>
              </a:rPr>
              <a:t>Deposition: </a:t>
            </a:r>
            <a:r>
              <a:rPr lang="en-GB" sz="1600" dirty="0">
                <a:solidFill>
                  <a:srgbClr val="000066"/>
                </a:solidFill>
              </a:rPr>
              <a:t>coagulation of particles to a dense mass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01CFA-75C2-0663-0906-F1AB87DBC8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716" y="1029453"/>
            <a:ext cx="1409699" cy="15347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98DAF-F9B6-7496-EF19-AD0DE59B17CA}"/>
              </a:ext>
            </a:extLst>
          </p:cNvPr>
          <p:cNvSpPr txBox="1"/>
          <p:nvPr/>
        </p:nvSpPr>
        <p:spPr>
          <a:xfrm>
            <a:off x="517504" y="3384075"/>
            <a:ext cx="318266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rgbClr val="000066"/>
                </a:solidFill>
              </a:rPr>
              <a:t>m= mass deposited at time t on surface S</a:t>
            </a:r>
          </a:p>
          <a:p>
            <a:r>
              <a:rPr lang="en-GB" sz="1300" dirty="0">
                <a:solidFill>
                  <a:srgbClr val="000066"/>
                </a:solidFill>
              </a:rPr>
              <a:t>Cs = concentration in the suspension</a:t>
            </a:r>
          </a:p>
          <a:p>
            <a:r>
              <a:rPr lang="en-GB" sz="1300" dirty="0">
                <a:solidFill>
                  <a:srgbClr val="000066"/>
                </a:solidFill>
              </a:rPr>
              <a:t>µ = electrophoretic mobility</a:t>
            </a:r>
          </a:p>
          <a:p>
            <a:r>
              <a:rPr lang="en-GB" sz="1300" dirty="0">
                <a:solidFill>
                  <a:srgbClr val="000066"/>
                </a:solidFill>
              </a:rPr>
              <a:t>E = electric field applied</a:t>
            </a:r>
          </a:p>
          <a:p>
            <a:endParaRPr lang="en-GB" sz="13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ABF0B-1751-D098-A23B-5828D1E92059}"/>
              </a:ext>
            </a:extLst>
          </p:cNvPr>
          <p:cNvSpPr/>
          <p:nvPr/>
        </p:nvSpPr>
        <p:spPr>
          <a:xfrm>
            <a:off x="778031" y="2671465"/>
            <a:ext cx="208833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EB27AB-FE95-DCF9-6FFA-50BD42397933}"/>
              </a:ext>
            </a:extLst>
          </p:cNvPr>
          <p:cNvSpPr/>
          <p:nvPr/>
        </p:nvSpPr>
        <p:spPr>
          <a:xfrm>
            <a:off x="6387055" y="2437213"/>
            <a:ext cx="267275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rgbClr val="000066"/>
                </a:solidFill>
              </a:rPr>
              <a:t>E. </a:t>
            </a:r>
            <a:r>
              <a:rPr lang="en-GB" sz="1000" dirty="0" err="1">
                <a:solidFill>
                  <a:srgbClr val="000066"/>
                </a:solidFill>
              </a:rPr>
              <a:t>Zanchi</a:t>
            </a:r>
            <a:r>
              <a:rPr lang="en-GB" sz="1000" dirty="0">
                <a:solidFill>
                  <a:srgbClr val="000066"/>
                </a:solidFill>
              </a:rPr>
              <a:t>, et al</a:t>
            </a:r>
            <a:r>
              <a:rPr lang="en-GB" sz="1000" b="1" i="1" dirty="0">
                <a:solidFill>
                  <a:srgbClr val="000066"/>
                </a:solidFill>
              </a:rPr>
              <a:t>., Mater. Lett.</a:t>
            </a:r>
            <a:r>
              <a:rPr lang="en-GB" sz="1000" dirty="0">
                <a:solidFill>
                  <a:srgbClr val="000066"/>
                </a:solidFill>
              </a:rPr>
              <a:t> 286 (2021) 129229 </a:t>
            </a:r>
            <a:endParaRPr lang="en-US" sz="1000" dirty="0">
              <a:solidFill>
                <a:srgbClr val="000066"/>
              </a:solidFill>
            </a:endParaRP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DF5513FC-5CEF-3DE9-D5DC-95C686DD5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299" y="3375583"/>
            <a:ext cx="23761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400"/>
              </a:spcAft>
              <a:defRPr/>
            </a:pPr>
            <a:r>
              <a:rPr lang="en-GB" sz="1200" i="1" dirty="0">
                <a:solidFill>
                  <a:srgbClr val="000066"/>
                </a:solidFill>
                <a:latin typeface="Symbol" pitchFamily="18" charset="2"/>
              </a:rPr>
              <a:t>e</a:t>
            </a:r>
            <a:r>
              <a:rPr lang="en-GB" sz="1200" i="1" dirty="0">
                <a:solidFill>
                  <a:srgbClr val="000066"/>
                </a:solidFill>
                <a:latin typeface="Calibri"/>
              </a:rPr>
              <a:t> </a:t>
            </a:r>
            <a:r>
              <a:rPr lang="en-GB" sz="1200" dirty="0">
                <a:solidFill>
                  <a:srgbClr val="000066"/>
                </a:solidFill>
                <a:latin typeface="Calibri"/>
              </a:rPr>
              <a:t>= dielectric constant of the liquid.</a:t>
            </a:r>
          </a:p>
          <a:p>
            <a:pPr eaLnBrk="0" fontAlgn="auto" hangingPunct="0">
              <a:spcBef>
                <a:spcPts val="0"/>
              </a:spcBef>
              <a:spcAft>
                <a:spcPts val="400"/>
              </a:spcAft>
              <a:defRPr/>
            </a:pPr>
            <a:r>
              <a:rPr lang="en-GB" sz="1200" i="1" dirty="0">
                <a:solidFill>
                  <a:srgbClr val="000066"/>
                </a:solidFill>
                <a:latin typeface="Symbol" pitchFamily="18" charset="2"/>
              </a:rPr>
              <a:t>h</a:t>
            </a:r>
            <a:r>
              <a:rPr lang="en-GB" sz="1200" i="1" dirty="0">
                <a:solidFill>
                  <a:srgbClr val="000066"/>
                </a:solidFill>
                <a:latin typeface="Calibri"/>
              </a:rPr>
              <a:t> </a:t>
            </a:r>
            <a:r>
              <a:rPr lang="en-GB" sz="1200" dirty="0">
                <a:solidFill>
                  <a:srgbClr val="000066"/>
                </a:solidFill>
                <a:latin typeface="Calibri"/>
              </a:rPr>
              <a:t>= viscosity of the liquid.</a:t>
            </a:r>
          </a:p>
          <a:p>
            <a:pPr eaLnBrk="0" fontAlgn="auto" hangingPunct="0">
              <a:spcBef>
                <a:spcPts val="0"/>
              </a:spcBef>
              <a:spcAft>
                <a:spcPts val="400"/>
              </a:spcAft>
              <a:defRPr/>
            </a:pPr>
            <a:r>
              <a:rPr lang="el-GR" sz="1200" i="1" dirty="0">
                <a:solidFill>
                  <a:srgbClr val="000066"/>
                </a:solidFill>
                <a:latin typeface="Cambria Math"/>
                <a:ea typeface="Cambria Math"/>
              </a:rPr>
              <a:t>ζ</a:t>
            </a:r>
            <a:r>
              <a:rPr lang="en-GB" sz="1200" i="1" dirty="0">
                <a:solidFill>
                  <a:srgbClr val="000066"/>
                </a:solidFill>
                <a:latin typeface="Calibri"/>
              </a:rPr>
              <a:t> </a:t>
            </a:r>
            <a:r>
              <a:rPr lang="en-GB" sz="1200" dirty="0">
                <a:solidFill>
                  <a:srgbClr val="000066"/>
                </a:solidFill>
                <a:latin typeface="Calibri"/>
              </a:rPr>
              <a:t>= Zeta potential.</a:t>
            </a:r>
          </a:p>
          <a:p>
            <a:pPr eaLnBrk="0" fontAlgn="auto" hangingPunct="0">
              <a:spcBef>
                <a:spcPts val="0"/>
              </a:spcBef>
              <a:spcAft>
                <a:spcPts val="400"/>
              </a:spcAft>
              <a:defRPr/>
            </a:pPr>
            <a:r>
              <a:rPr lang="en-GB" sz="1200" i="1" dirty="0">
                <a:solidFill>
                  <a:srgbClr val="000066"/>
                </a:solidFill>
                <a:latin typeface="Calibri"/>
              </a:rPr>
              <a:t>v </a:t>
            </a:r>
            <a:r>
              <a:rPr lang="en-GB" sz="1200" dirty="0">
                <a:solidFill>
                  <a:srgbClr val="000066"/>
                </a:solidFill>
                <a:latin typeface="Calibri"/>
              </a:rPr>
              <a:t>= particle velocity.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1C401683-30FC-1BB5-4B95-42D4CFF87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7058" y="2736641"/>
            <a:ext cx="1426705" cy="57674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6E97236-E94C-42AF-89FF-665A16B80CBC}"/>
              </a:ext>
            </a:extLst>
          </p:cNvPr>
          <p:cNvSpPr txBox="1"/>
          <p:nvPr/>
        </p:nvSpPr>
        <p:spPr>
          <a:xfrm>
            <a:off x="778030" y="2664336"/>
            <a:ext cx="2229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Hamaker’s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6241C7-F632-5766-D96F-D8B6509D10C9}"/>
                  </a:ext>
                </a:extLst>
              </p:cNvPr>
              <p:cNvSpPr txBox="1"/>
              <p:nvPr/>
            </p:nvSpPr>
            <p:spPr>
              <a:xfrm>
                <a:off x="974334" y="2989162"/>
                <a:ext cx="1310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µ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𝑆𝐸𝑡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6241C7-F632-5766-D96F-D8B6509D1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34" y="2989162"/>
                <a:ext cx="1310743" cy="276999"/>
              </a:xfrm>
              <a:prstGeom prst="rect">
                <a:avLst/>
              </a:prstGeom>
              <a:blipFill>
                <a:blip r:embed="rId6"/>
                <a:stretch>
                  <a:fillRect l="-2326" r="-5581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0CBD537-D343-DBD3-2422-F15781A1B20B}"/>
              </a:ext>
            </a:extLst>
          </p:cNvPr>
          <p:cNvSpPr txBox="1"/>
          <p:nvPr/>
        </p:nvSpPr>
        <p:spPr>
          <a:xfrm>
            <a:off x="6121446" y="2983842"/>
            <a:ext cx="2952550" cy="1225868"/>
          </a:xfrm>
          <a:prstGeom prst="round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66"/>
                </a:solidFill>
              </a:rPr>
              <a:t>Experimental challenges: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000066"/>
                </a:solidFill>
              </a:rPr>
              <a:t>Stability of the suspension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000066"/>
                </a:solidFill>
              </a:rPr>
              <a:t>Deposition parameters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000066"/>
                </a:solidFill>
              </a:rPr>
              <a:t>Sintering process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03E6BB-E0EE-B7B1-8EB2-057F3CCEB2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228" y="4820286"/>
            <a:ext cx="1746243" cy="131175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EB67732-4618-76DB-4537-4B774A991C89}"/>
              </a:ext>
            </a:extLst>
          </p:cNvPr>
          <p:cNvSpPr txBox="1"/>
          <p:nvPr/>
        </p:nvSpPr>
        <p:spPr>
          <a:xfrm>
            <a:off x="5624460" y="4750355"/>
            <a:ext cx="3449536" cy="1498283"/>
          </a:xfrm>
          <a:prstGeom prst="roundRect">
            <a:avLst/>
          </a:prstGeom>
          <a:noFill/>
          <a:ln w="28575">
            <a:solidFill>
              <a:srgbClr val="FFCC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rgbClr val="000066"/>
                </a:solidFill>
              </a:rPr>
              <a:t>1) </a:t>
            </a:r>
            <a:r>
              <a:rPr lang="en-GB" b="1" dirty="0">
                <a:solidFill>
                  <a:srgbClr val="000066"/>
                </a:solidFill>
              </a:rPr>
              <a:t>Upscale</a:t>
            </a:r>
            <a:r>
              <a:rPr lang="en-GB" dirty="0">
                <a:solidFill>
                  <a:srgbClr val="000066"/>
                </a:solidFill>
              </a:rPr>
              <a:t> of the electrophoretic deposition set-up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000066"/>
                </a:solidFill>
              </a:rPr>
              <a:t>2) Modification of the spinel by </a:t>
            </a:r>
            <a:r>
              <a:rPr lang="en-GB" b="1" dirty="0">
                <a:solidFill>
                  <a:srgbClr val="000066"/>
                </a:solidFill>
              </a:rPr>
              <a:t>electrophoretic co-deposition</a:t>
            </a:r>
            <a:endParaRPr lang="en-GB" dirty="0">
              <a:solidFill>
                <a:srgbClr val="000066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A9FAC2-8A2D-26E0-A79C-BAC8EF32AA90}"/>
              </a:ext>
            </a:extLst>
          </p:cNvPr>
          <p:cNvSpPr txBox="1"/>
          <p:nvPr/>
        </p:nvSpPr>
        <p:spPr>
          <a:xfrm>
            <a:off x="260873" y="4647266"/>
            <a:ext cx="3593053" cy="1577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Compared to </a:t>
            </a:r>
            <a:r>
              <a:rPr lang="en-US" dirty="0">
                <a:solidFill>
                  <a:srgbClr val="000066"/>
                </a:solidFill>
              </a:rPr>
              <a:t>other techniques,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EPD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rgbClr val="000066"/>
                </a:solidFill>
              </a:rPr>
              <a:t>Has a simple and </a:t>
            </a:r>
            <a:r>
              <a:rPr lang="en-US" sz="1600" b="1" dirty="0">
                <a:solidFill>
                  <a:srgbClr val="000066"/>
                </a:solidFill>
              </a:rPr>
              <a:t>adaptable set-up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66"/>
                </a:solidFill>
              </a:rPr>
              <a:t>Is a </a:t>
            </a:r>
            <a:r>
              <a:rPr lang="en-US" sz="1600" b="1" dirty="0">
                <a:solidFill>
                  <a:srgbClr val="000066"/>
                </a:solidFill>
              </a:rPr>
              <a:t>fast </a:t>
            </a:r>
            <a:r>
              <a:rPr lang="en-US" sz="1600" dirty="0">
                <a:solidFill>
                  <a:srgbClr val="000066"/>
                </a:solidFill>
              </a:rPr>
              <a:t>and</a:t>
            </a:r>
            <a:r>
              <a:rPr lang="en-US" sz="1600" b="1" dirty="0">
                <a:solidFill>
                  <a:srgbClr val="000066"/>
                </a:solidFill>
              </a:rPr>
              <a:t> versatile </a:t>
            </a:r>
            <a:r>
              <a:rPr lang="en-US" sz="1600" dirty="0">
                <a:solidFill>
                  <a:srgbClr val="000066"/>
                </a:solidFill>
              </a:rPr>
              <a:t>technique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66"/>
                </a:solidFill>
              </a:rPr>
              <a:t>Reduces processing </a:t>
            </a:r>
            <a:r>
              <a:rPr lang="en-US" sz="1600" b="1" dirty="0">
                <a:solidFill>
                  <a:srgbClr val="000066"/>
                </a:solidFill>
              </a:rPr>
              <a:t>time and cost</a:t>
            </a:r>
          </a:p>
        </p:txBody>
      </p:sp>
      <p:sp>
        <p:nvSpPr>
          <p:cNvPr id="26" name="Rettangolo 60">
            <a:extLst>
              <a:ext uri="{FF2B5EF4-FFF2-40B4-BE49-F238E27FC236}">
                <a16:creationId xmlns:a16="http://schemas.microsoft.com/office/drawing/2014/main" id="{40773AD0-93F8-8A8F-3180-F40CC984541D}"/>
              </a:ext>
            </a:extLst>
          </p:cNvPr>
          <p:cNvSpPr/>
          <p:nvPr/>
        </p:nvSpPr>
        <p:spPr>
          <a:xfrm>
            <a:off x="3739137" y="6129639"/>
            <a:ext cx="17462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it-IT" sz="1400" dirty="0">
                <a:solidFill>
                  <a:srgbClr val="000066"/>
                </a:solidFill>
                <a:latin typeface="+mn-lt"/>
              </a:rPr>
              <a:t>EPD set-up @ POLITO</a:t>
            </a:r>
            <a:endParaRPr lang="it-IT" altLang="it-IT" sz="1400" dirty="0">
              <a:solidFill>
                <a:srgbClr val="00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108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8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2113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latin typeface="+mn-lt"/>
              </a:rPr>
              <a:t>CeramECS</a:t>
            </a:r>
            <a:endParaRPr lang="en-US" sz="36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1837519" y="961416"/>
            <a:ext cx="3347798" cy="543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032B63E-E89F-5424-96D9-688149BD61AC}"/>
              </a:ext>
            </a:extLst>
          </p:cNvPr>
          <p:cNvGrpSpPr/>
          <p:nvPr/>
        </p:nvGrpSpPr>
        <p:grpSpPr>
          <a:xfrm>
            <a:off x="5050934" y="2785395"/>
            <a:ext cx="2590964" cy="623347"/>
            <a:chOff x="5212556" y="965761"/>
            <a:chExt cx="2846441" cy="67949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84D19CA-4A25-F4E1-7927-63BCAD336A3A}"/>
                </a:ext>
              </a:extLst>
            </p:cNvPr>
            <p:cNvGrpSpPr/>
            <p:nvPr/>
          </p:nvGrpSpPr>
          <p:grpSpPr>
            <a:xfrm>
              <a:off x="5212556" y="965761"/>
              <a:ext cx="1857231" cy="679490"/>
              <a:chOff x="7059610" y="945590"/>
              <a:chExt cx="1857231" cy="679490"/>
            </a:xfrm>
          </p:grpSpPr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2591D08A-FC27-0E74-B955-9E89D31D32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34471" y="1348081"/>
                <a:ext cx="112343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200" dirty="0">
                    <a:latin typeface="+mn-lt"/>
                  </a:rPr>
                  <a:t>GA # 700300</a:t>
                </a: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417B4B8-42F8-2EE8-8CEF-EF69E676A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9610" y="1022700"/>
                <a:ext cx="1349721" cy="3765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" name="Grafik 20" descr="FCH-JU_logo.jpg">
                <a:extLst>
                  <a:ext uri="{FF2B5EF4-FFF2-40B4-BE49-F238E27FC236}">
                    <a16:creationId xmlns:a16="http://schemas.microsoft.com/office/drawing/2014/main" id="{7F1BAFB7-2B55-5DEC-1D10-1CF116B666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445642" y="945590"/>
                <a:ext cx="471199" cy="471200"/>
              </a:xfrm>
              <a:prstGeom prst="rect">
                <a:avLst/>
              </a:prstGeom>
            </p:spPr>
          </p:pic>
        </p:grpSp>
        <p:pic>
          <p:nvPicPr>
            <p:cNvPr id="9" name="Picture 6" descr="Sunfire | Hydrogen">
              <a:extLst>
                <a:ext uri="{FF2B5EF4-FFF2-40B4-BE49-F238E27FC236}">
                  <a16:creationId xmlns:a16="http://schemas.microsoft.com/office/drawing/2014/main" id="{08E08E52-1CFF-7712-4C87-2374363C8B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93" t="17767" r="16586" b="22260"/>
            <a:stretch/>
          </p:blipFill>
          <p:spPr bwMode="auto">
            <a:xfrm>
              <a:off x="7103683" y="1019640"/>
              <a:ext cx="955314" cy="374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6A70EF7-A808-D8A0-D251-C4E4E8F11D28}"/>
              </a:ext>
            </a:extLst>
          </p:cNvPr>
          <p:cNvSpPr txBox="1"/>
          <p:nvPr/>
        </p:nvSpPr>
        <p:spPr>
          <a:xfrm>
            <a:off x="2292485" y="2347131"/>
            <a:ext cx="2015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EPD adapted  to a 3-electrode set-up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BE5E87-AFA1-7EAC-A770-02DEF7099B56}"/>
              </a:ext>
            </a:extLst>
          </p:cNvPr>
          <p:cNvSpPr txBox="1"/>
          <p:nvPr/>
        </p:nvSpPr>
        <p:spPr>
          <a:xfrm>
            <a:off x="2323338" y="3144162"/>
            <a:ext cx="231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̴20x20 cm surface successfully deposited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F932AD-478E-85EC-E848-79EA14333A04}"/>
              </a:ext>
            </a:extLst>
          </p:cNvPr>
          <p:cNvSpPr txBox="1"/>
          <p:nvPr/>
        </p:nvSpPr>
        <p:spPr>
          <a:xfrm>
            <a:off x="398254" y="5397933"/>
            <a:ext cx="2602285" cy="919401"/>
          </a:xfrm>
          <a:prstGeom prst="roundRect">
            <a:avLst/>
          </a:prstGeom>
          <a:noFill/>
          <a:ln>
            <a:solidFill>
              <a:srgbClr val="FF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EPD deposited </a:t>
            </a:r>
          </a:p>
          <a:p>
            <a:pPr algn="ctr"/>
            <a:r>
              <a:rPr lang="en-US" sz="16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Mn–Co spinel coating showed improved stability</a:t>
            </a:r>
            <a:endParaRPr lang="en-GB" sz="16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Espace réservé du contenu 1">
            <a:extLst>
              <a:ext uri="{FF2B5EF4-FFF2-40B4-BE49-F238E27FC236}">
                <a16:creationId xmlns:a16="http://schemas.microsoft.com/office/drawing/2014/main" id="{011D978F-1BCA-5B22-0696-2845B6F39F57}"/>
              </a:ext>
            </a:extLst>
          </p:cNvPr>
          <p:cNvSpPr txBox="1">
            <a:spLocks/>
          </p:cNvSpPr>
          <p:nvPr/>
        </p:nvSpPr>
        <p:spPr>
          <a:xfrm>
            <a:off x="187603" y="1575446"/>
            <a:ext cx="4872324" cy="3533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000066"/>
                </a:solidFill>
                <a:latin typeface="+mn-lt"/>
              </a:rPr>
              <a:t>…to validate EPD for real dimension devices</a:t>
            </a:r>
          </a:p>
          <a:p>
            <a:pPr algn="l"/>
            <a:endParaRPr lang="en-US" sz="2000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sz="2000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46" name="Immagine 11">
            <a:extLst>
              <a:ext uri="{FF2B5EF4-FFF2-40B4-BE49-F238E27FC236}">
                <a16:creationId xmlns:a16="http://schemas.microsoft.com/office/drawing/2014/main" id="{9A4D996E-D3C0-E831-2B9D-9EA990BA3C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6326" y="2815124"/>
            <a:ext cx="288280" cy="56043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88A5052-2DFE-B3AB-12FD-637278BD6F50}"/>
              </a:ext>
            </a:extLst>
          </p:cNvPr>
          <p:cNvSpPr txBox="1"/>
          <p:nvPr/>
        </p:nvSpPr>
        <p:spPr>
          <a:xfrm>
            <a:off x="296129" y="5035408"/>
            <a:ext cx="297613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 Stack test: 850 °C, 3000 h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C232860-F7BD-FF34-9E27-B0854F729DC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869" y="4261193"/>
            <a:ext cx="5560054" cy="208217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CED6F12-19BD-0CDB-0FE6-09DFFA75D73F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pic>
        <p:nvPicPr>
          <p:cNvPr id="51" name="Immagine 10">
            <a:extLst>
              <a:ext uri="{FF2B5EF4-FFF2-40B4-BE49-F238E27FC236}">
                <a16:creationId xmlns:a16="http://schemas.microsoft.com/office/drawing/2014/main" id="{9C1C3AD7-1F1A-3E6C-A825-1C17F9F3C9D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854" t="12734" r="18278"/>
          <a:stretch/>
        </p:blipFill>
        <p:spPr>
          <a:xfrm>
            <a:off x="551339" y="2042395"/>
            <a:ext cx="1741146" cy="281894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965CC73-645D-8FC1-9790-16799C3B38A6}"/>
              </a:ext>
            </a:extLst>
          </p:cNvPr>
          <p:cNvSpPr txBox="1"/>
          <p:nvPr/>
        </p:nvSpPr>
        <p:spPr>
          <a:xfrm>
            <a:off x="4211527" y="161787"/>
            <a:ext cx="4317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dirty="0">
                <a:solidFill>
                  <a:srgbClr val="000066"/>
                </a:solidFill>
                <a:latin typeface="+mn-lt"/>
              </a:rPr>
              <a:t>Glass-ceramic and ceramic materials for energy conversion and storage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54" name="Immagine 2">
            <a:extLst>
              <a:ext uri="{FF2B5EF4-FFF2-40B4-BE49-F238E27FC236}">
                <a16:creationId xmlns:a16="http://schemas.microsoft.com/office/drawing/2014/main" id="{21CF05A4-C9A1-3B78-422F-4951D29BB9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4181" y="3376690"/>
            <a:ext cx="1182145" cy="600845"/>
          </a:xfrm>
          <a:prstGeom prst="rect">
            <a:avLst/>
          </a:prstGeom>
        </p:spPr>
      </p:pic>
      <p:sp>
        <p:nvSpPr>
          <p:cNvPr id="55" name="ZoneTexte 6">
            <a:extLst>
              <a:ext uri="{FF2B5EF4-FFF2-40B4-BE49-F238E27FC236}">
                <a16:creationId xmlns:a16="http://schemas.microsoft.com/office/drawing/2014/main" id="{4B6860B0-9C93-310E-1B10-8AD49E665DF5}"/>
              </a:ext>
            </a:extLst>
          </p:cNvPr>
          <p:cNvSpPr txBox="1"/>
          <p:nvPr/>
        </p:nvSpPr>
        <p:spPr>
          <a:xfrm>
            <a:off x="1801228" y="1081453"/>
            <a:ext cx="3087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cs typeface="Trebuchet MS"/>
              </a:rPr>
              <a:t>EPD apparatus upscale</a:t>
            </a:r>
            <a:endParaRPr lang="fr-FR" sz="2400" b="1" dirty="0">
              <a:solidFill>
                <a:srgbClr val="000066"/>
              </a:solidFill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DD3D8E01-CFBA-8108-F6D6-2CCE33347B83}"/>
              </a:ext>
            </a:extLst>
          </p:cNvPr>
          <p:cNvSpPr/>
          <p:nvPr/>
        </p:nvSpPr>
        <p:spPr>
          <a:xfrm>
            <a:off x="1699396" y="1087895"/>
            <a:ext cx="3153581" cy="500603"/>
          </a:xfrm>
          <a:prstGeom prst="roundRect">
            <a:avLst/>
          </a:prstGeom>
          <a:noFill/>
          <a:ln w="19050">
            <a:solidFill>
              <a:srgbClr val="FFD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Immagine 9">
            <a:extLst>
              <a:ext uri="{FF2B5EF4-FFF2-40B4-BE49-F238E27FC236}">
                <a16:creationId xmlns:a16="http://schemas.microsoft.com/office/drawing/2014/main" id="{1A181837-022B-26D1-6EF8-ECCDAA22AEE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182" b="13486"/>
          <a:stretch/>
        </p:blipFill>
        <p:spPr>
          <a:xfrm>
            <a:off x="8360039" y="2947983"/>
            <a:ext cx="677924" cy="332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0AD11F-B7D4-ECF4-6156-C2E8018A07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7134" y="1032038"/>
            <a:ext cx="3960000" cy="1713526"/>
          </a:xfrm>
          <a:prstGeom prst="rect">
            <a:avLst/>
          </a:prstGeom>
          <a:ln>
            <a:solidFill>
              <a:srgbClr val="000066"/>
            </a:solidFill>
          </a:ln>
        </p:spPr>
      </p:pic>
    </p:spTree>
    <p:extLst>
      <p:ext uri="{BB962C8B-B14F-4D97-AF65-F5344CB8AC3E}">
        <p14:creationId xmlns:p14="http://schemas.microsoft.com/office/powerpoint/2010/main" val="188869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9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944000" y="122564"/>
            <a:ext cx="4225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Mn-Co spinel coating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9DDCBE-04D7-DEA7-5686-66D94FC026F1}"/>
              </a:ext>
            </a:extLst>
          </p:cNvPr>
          <p:cNvSpPr txBox="1"/>
          <p:nvPr/>
        </p:nvSpPr>
        <p:spPr>
          <a:xfrm>
            <a:off x="1944000" y="964953"/>
            <a:ext cx="5653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Bef>
                <a:spcPct val="20000"/>
              </a:spcBef>
            </a:pPr>
            <a:r>
              <a:rPr lang="en-GB" sz="2000" b="1" dirty="0">
                <a:solidFill>
                  <a:srgbClr val="000066"/>
                </a:solidFill>
                <a:cs typeface="Tunga" pitchFamily="34" charset="0"/>
              </a:rPr>
              <a:t>Advanced TEM post-mortem characterization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150D22F-8797-3982-1B50-0151DFFE9BDF}"/>
              </a:ext>
            </a:extLst>
          </p:cNvPr>
          <p:cNvGrpSpPr/>
          <p:nvPr/>
        </p:nvGrpSpPr>
        <p:grpSpPr>
          <a:xfrm>
            <a:off x="1621850" y="1483445"/>
            <a:ext cx="4716176" cy="1574921"/>
            <a:chOff x="2211928" y="2149157"/>
            <a:chExt cx="4716176" cy="1574921"/>
          </a:xfrm>
        </p:grpSpPr>
        <p:pic>
          <p:nvPicPr>
            <p:cNvPr id="29" name="Immagine 3">
              <a:extLst>
                <a:ext uri="{FF2B5EF4-FFF2-40B4-BE49-F238E27FC236}">
                  <a16:creationId xmlns:a16="http://schemas.microsoft.com/office/drawing/2014/main" id="{2D1F6955-E0EB-8804-469F-B91D4BA44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1928" y="2153767"/>
              <a:ext cx="2307806" cy="1570311"/>
            </a:xfrm>
            <a:prstGeom prst="rect">
              <a:avLst/>
            </a:prstGeom>
          </p:spPr>
        </p:pic>
        <p:pic>
          <p:nvPicPr>
            <p:cNvPr id="30" name="Immagine 12">
              <a:extLst>
                <a:ext uri="{FF2B5EF4-FFF2-40B4-BE49-F238E27FC236}">
                  <a16:creationId xmlns:a16="http://schemas.microsoft.com/office/drawing/2014/main" id="{020F9035-348D-8B56-154A-E7F492A21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12139"/>
            <a:stretch/>
          </p:blipFill>
          <p:spPr>
            <a:xfrm>
              <a:off x="4581023" y="2149157"/>
              <a:ext cx="2347081" cy="1548195"/>
            </a:xfrm>
            <a:prstGeom prst="rect">
              <a:avLst/>
            </a:prstGeom>
          </p:spPr>
        </p:pic>
        <p:sp>
          <p:nvSpPr>
            <p:cNvPr id="31" name="CasellaDiTesto 14">
              <a:extLst>
                <a:ext uri="{FF2B5EF4-FFF2-40B4-BE49-F238E27FC236}">
                  <a16:creationId xmlns:a16="http://schemas.microsoft.com/office/drawing/2014/main" id="{669A4D50-D69B-CFBD-24FA-7030A42B25E6}"/>
                </a:ext>
              </a:extLst>
            </p:cNvPr>
            <p:cNvSpPr txBox="1"/>
            <p:nvPr/>
          </p:nvSpPr>
          <p:spPr>
            <a:xfrm>
              <a:off x="2427999" y="3004228"/>
              <a:ext cx="1506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latin typeface="+mj-lt"/>
                </a:rPr>
                <a:t>Crofer22APU</a:t>
              </a:r>
            </a:p>
          </p:txBody>
        </p:sp>
        <p:sp>
          <p:nvSpPr>
            <p:cNvPr id="32" name="CasellaDiTesto 15">
              <a:extLst>
                <a:ext uri="{FF2B5EF4-FFF2-40B4-BE49-F238E27FC236}">
                  <a16:creationId xmlns:a16="http://schemas.microsoft.com/office/drawing/2014/main" id="{E6C0803C-2662-F812-57A1-D3F954635339}"/>
                </a:ext>
              </a:extLst>
            </p:cNvPr>
            <p:cNvSpPr txBox="1"/>
            <p:nvPr/>
          </p:nvSpPr>
          <p:spPr>
            <a:xfrm rot="2664282">
              <a:off x="4745556" y="3234418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latin typeface="+mj-lt"/>
                </a:rPr>
                <a:t>Crofer22APU</a:t>
              </a:r>
            </a:p>
          </p:txBody>
        </p:sp>
        <p:sp>
          <p:nvSpPr>
            <p:cNvPr id="33" name="CasellaDiTesto 16">
              <a:extLst>
                <a:ext uri="{FF2B5EF4-FFF2-40B4-BE49-F238E27FC236}">
                  <a16:creationId xmlns:a16="http://schemas.microsoft.com/office/drawing/2014/main" id="{0173EF29-AA66-1AE5-E19D-CD3D9DC0BC38}"/>
                </a:ext>
              </a:extLst>
            </p:cNvPr>
            <p:cNvSpPr txBox="1"/>
            <p:nvPr/>
          </p:nvSpPr>
          <p:spPr>
            <a:xfrm>
              <a:off x="2325456" y="2325902"/>
              <a:ext cx="1926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latin typeface="+mj-lt"/>
                </a:rPr>
                <a:t>MCO EPD coating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51F74C5-E2A1-709F-CFC2-B807800E94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3959" y="2602121"/>
              <a:ext cx="114628" cy="18994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36CE1DC-C0AC-C526-B39A-4A425CEB6DE1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8486F-4D5C-1483-BD08-D9940BF6AC7E}"/>
              </a:ext>
            </a:extLst>
          </p:cNvPr>
          <p:cNvSpPr/>
          <p:nvPr/>
        </p:nvSpPr>
        <p:spPr>
          <a:xfrm>
            <a:off x="3323963" y="2223900"/>
            <a:ext cx="357351" cy="2505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F31FDAB-02A7-9812-7B30-72D69BB5D597}"/>
              </a:ext>
            </a:extLst>
          </p:cNvPr>
          <p:cNvCxnSpPr>
            <a:cxnSpLocks/>
          </p:cNvCxnSpPr>
          <p:nvPr/>
        </p:nvCxnSpPr>
        <p:spPr>
          <a:xfrm flipV="1">
            <a:off x="3681314" y="2082340"/>
            <a:ext cx="447464" cy="141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CF220553-7438-4E5D-D5B6-60209380A614}"/>
              </a:ext>
            </a:extLst>
          </p:cNvPr>
          <p:cNvSpPr/>
          <p:nvPr/>
        </p:nvSpPr>
        <p:spPr>
          <a:xfrm rot="2895456">
            <a:off x="5538595" y="1994780"/>
            <a:ext cx="467526" cy="9823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D8AE4D3-D10B-45A5-9C8A-C22374E7A84E}"/>
              </a:ext>
            </a:extLst>
          </p:cNvPr>
          <p:cNvSpPr txBox="1"/>
          <p:nvPr/>
        </p:nvSpPr>
        <p:spPr>
          <a:xfrm>
            <a:off x="6338026" y="1591544"/>
            <a:ext cx="2715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66"/>
                </a:solidFill>
              </a:rPr>
              <a:t>Fib lamella: </a:t>
            </a:r>
          </a:p>
          <a:p>
            <a:r>
              <a:rPr lang="en-GB" dirty="0">
                <a:solidFill>
                  <a:srgbClr val="000066"/>
                </a:solidFill>
              </a:rPr>
              <a:t>to investigate reactions at the </a:t>
            </a:r>
            <a:r>
              <a:rPr lang="en-GB" b="1" dirty="0">
                <a:solidFill>
                  <a:srgbClr val="000066"/>
                </a:solidFill>
              </a:rPr>
              <a:t>steel-coating interface </a:t>
            </a:r>
            <a:r>
              <a:rPr lang="en-GB" dirty="0">
                <a:solidFill>
                  <a:srgbClr val="000066"/>
                </a:solidFill>
              </a:rPr>
              <a:t>and developed </a:t>
            </a:r>
            <a:r>
              <a:rPr lang="en-GB" b="1" dirty="0">
                <a:solidFill>
                  <a:srgbClr val="000066"/>
                </a:solidFill>
              </a:rPr>
              <a:t>phases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484BE00-130E-81FF-13F0-993DD76F02AD}"/>
              </a:ext>
            </a:extLst>
          </p:cNvPr>
          <p:cNvGrpSpPr/>
          <p:nvPr/>
        </p:nvGrpSpPr>
        <p:grpSpPr>
          <a:xfrm>
            <a:off x="-346771" y="3134776"/>
            <a:ext cx="9669685" cy="3348590"/>
            <a:chOff x="-496347" y="3184573"/>
            <a:chExt cx="9669685" cy="3348590"/>
          </a:xfrm>
        </p:grpSpPr>
        <p:pic>
          <p:nvPicPr>
            <p:cNvPr id="60" name="Immagine 15">
              <a:extLst>
                <a:ext uri="{FF2B5EF4-FFF2-40B4-BE49-F238E27FC236}">
                  <a16:creationId xmlns:a16="http://schemas.microsoft.com/office/drawing/2014/main" id="{0D39CBF6-D1E8-D201-E623-F155796EB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6845" y="3703168"/>
              <a:ext cx="2663177" cy="2754203"/>
            </a:xfrm>
            <a:prstGeom prst="rect">
              <a:avLst/>
            </a:prstGeom>
          </p:spPr>
        </p:pic>
        <p:sp>
          <p:nvSpPr>
            <p:cNvPr id="61" name="Rettangolo 35">
              <a:extLst>
                <a:ext uri="{FF2B5EF4-FFF2-40B4-BE49-F238E27FC236}">
                  <a16:creationId xmlns:a16="http://schemas.microsoft.com/office/drawing/2014/main" id="{9AFB70D0-B1D8-3522-BA9D-8CA9FD2FD521}"/>
                </a:ext>
              </a:extLst>
            </p:cNvPr>
            <p:cNvSpPr/>
            <p:nvPr/>
          </p:nvSpPr>
          <p:spPr>
            <a:xfrm>
              <a:off x="2494697" y="4353586"/>
              <a:ext cx="749565" cy="88460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2" name="Connettore 2 36">
              <a:extLst>
                <a:ext uri="{FF2B5EF4-FFF2-40B4-BE49-F238E27FC236}">
                  <a16:creationId xmlns:a16="http://schemas.microsoft.com/office/drawing/2014/main" id="{A9F7D612-AA2F-6EE3-8E6B-C742F92BC1E3}"/>
                </a:ext>
              </a:extLst>
            </p:cNvPr>
            <p:cNvCxnSpPr>
              <a:cxnSpLocks/>
              <a:stCxn id="61" idx="3"/>
              <a:endCxn id="63" idx="1"/>
            </p:cNvCxnSpPr>
            <p:nvPr/>
          </p:nvCxnSpPr>
          <p:spPr>
            <a:xfrm>
              <a:off x="3244262" y="4795887"/>
              <a:ext cx="794515" cy="4946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Immagine 57">
              <a:extLst>
                <a:ext uri="{FF2B5EF4-FFF2-40B4-BE49-F238E27FC236}">
                  <a16:creationId xmlns:a16="http://schemas.microsoft.com/office/drawing/2014/main" id="{51847C36-FB6B-2868-EE27-C0190770D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777" y="4047860"/>
              <a:ext cx="3267705" cy="24853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CasellaDiTesto 7">
              <a:extLst>
                <a:ext uri="{FF2B5EF4-FFF2-40B4-BE49-F238E27FC236}">
                  <a16:creationId xmlns:a16="http://schemas.microsoft.com/office/drawing/2014/main" id="{85AB1D6D-74D5-07E2-7F1A-659CD9EA872D}"/>
                </a:ext>
              </a:extLst>
            </p:cNvPr>
            <p:cNvSpPr txBox="1"/>
            <p:nvPr/>
          </p:nvSpPr>
          <p:spPr>
            <a:xfrm>
              <a:off x="-496347" y="4212201"/>
              <a:ext cx="16857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dirty="0">
                  <a:solidFill>
                    <a:srgbClr val="000066"/>
                  </a:solidFill>
                </a:rPr>
                <a:t>Overview</a:t>
              </a:r>
              <a:r>
                <a:rPr lang="it-IT" sz="1600" dirty="0">
                  <a:solidFill>
                    <a:srgbClr val="000066"/>
                  </a:solidFill>
                </a:rPr>
                <a:t> </a:t>
              </a:r>
            </a:p>
            <a:p>
              <a:pPr algn="r"/>
              <a:r>
                <a:rPr lang="it-IT" sz="1600" dirty="0">
                  <a:solidFill>
                    <a:srgbClr val="000066"/>
                  </a:solidFill>
                </a:rPr>
                <a:t>of the </a:t>
              </a:r>
            </a:p>
            <a:p>
              <a:pPr algn="r"/>
              <a:r>
                <a:rPr lang="it-IT" sz="1600" dirty="0">
                  <a:solidFill>
                    <a:srgbClr val="000066"/>
                  </a:solidFill>
                </a:rPr>
                <a:t>FIB lamella </a:t>
              </a:r>
            </a:p>
          </p:txBody>
        </p:sp>
        <p:sp>
          <p:nvSpPr>
            <p:cNvPr id="84" name="CasellaDiTesto 15">
              <a:extLst>
                <a:ext uri="{FF2B5EF4-FFF2-40B4-BE49-F238E27FC236}">
                  <a16:creationId xmlns:a16="http://schemas.microsoft.com/office/drawing/2014/main" id="{277DE17D-DF52-50F4-07AB-34C6C53DFE5A}"/>
                </a:ext>
              </a:extLst>
            </p:cNvPr>
            <p:cNvSpPr txBox="1"/>
            <p:nvPr/>
          </p:nvSpPr>
          <p:spPr>
            <a:xfrm>
              <a:off x="7264912" y="4627700"/>
              <a:ext cx="19084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 err="1">
                  <a:solidFill>
                    <a:srgbClr val="000066"/>
                  </a:solidFill>
                </a:rPr>
                <a:t>Magnification</a:t>
              </a:r>
              <a:r>
                <a:rPr lang="it-IT" sz="1600" dirty="0">
                  <a:solidFill>
                    <a:srgbClr val="000066"/>
                  </a:solidFill>
                </a:rPr>
                <a:t> of </a:t>
              </a:r>
              <a:r>
                <a:rPr lang="it-IT" sz="1600" b="1" dirty="0" err="1">
                  <a:solidFill>
                    <a:srgbClr val="000066"/>
                  </a:solidFill>
                </a:rPr>
                <a:t>oxide</a:t>
              </a:r>
              <a:r>
                <a:rPr lang="it-IT" sz="1600" b="1" dirty="0">
                  <a:solidFill>
                    <a:srgbClr val="000066"/>
                  </a:solidFill>
                </a:rPr>
                <a:t> scale-coating</a:t>
              </a:r>
            </a:p>
            <a:p>
              <a:r>
                <a:rPr lang="it-IT" sz="1600" dirty="0" err="1">
                  <a:solidFill>
                    <a:srgbClr val="000066"/>
                  </a:solidFill>
                </a:rPr>
                <a:t>interface</a:t>
              </a:r>
              <a:endParaRPr lang="it-IT" sz="1600" dirty="0">
                <a:solidFill>
                  <a:srgbClr val="000066"/>
                </a:solidFill>
              </a:endParaRPr>
            </a:p>
          </p:txBody>
        </p:sp>
        <p:sp>
          <p:nvSpPr>
            <p:cNvPr id="85" name="CasellaDiTesto 17">
              <a:extLst>
                <a:ext uri="{FF2B5EF4-FFF2-40B4-BE49-F238E27FC236}">
                  <a16:creationId xmlns:a16="http://schemas.microsoft.com/office/drawing/2014/main" id="{4F022672-907F-3A26-2C61-15FBAA82F837}"/>
                </a:ext>
              </a:extLst>
            </p:cNvPr>
            <p:cNvSpPr txBox="1"/>
            <p:nvPr/>
          </p:nvSpPr>
          <p:spPr>
            <a:xfrm>
              <a:off x="1062360" y="3390587"/>
              <a:ext cx="1618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0066"/>
                  </a:solidFill>
                </a:rPr>
                <a:t>Crofer22APU</a:t>
              </a:r>
            </a:p>
          </p:txBody>
        </p:sp>
        <p:sp>
          <p:nvSpPr>
            <p:cNvPr id="86" name="CasellaDiTesto 18">
              <a:extLst>
                <a:ext uri="{FF2B5EF4-FFF2-40B4-BE49-F238E27FC236}">
                  <a16:creationId xmlns:a16="http://schemas.microsoft.com/office/drawing/2014/main" id="{868E22AA-F08A-D8DF-68DE-3C364A25F1A2}"/>
                </a:ext>
              </a:extLst>
            </p:cNvPr>
            <p:cNvSpPr txBox="1"/>
            <p:nvPr/>
          </p:nvSpPr>
          <p:spPr>
            <a:xfrm>
              <a:off x="2342161" y="3184573"/>
              <a:ext cx="9343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 err="1">
                  <a:solidFill>
                    <a:srgbClr val="000066"/>
                  </a:solidFill>
                </a:rPr>
                <a:t>Oxide</a:t>
              </a:r>
              <a:r>
                <a:rPr lang="it-IT" sz="1600" b="1" dirty="0">
                  <a:solidFill>
                    <a:srgbClr val="000066"/>
                  </a:solidFill>
                </a:rPr>
                <a:t> Scale</a:t>
              </a:r>
            </a:p>
          </p:txBody>
        </p:sp>
        <p:sp>
          <p:nvSpPr>
            <p:cNvPr id="87" name="CasellaDiTesto 19">
              <a:extLst>
                <a:ext uri="{FF2B5EF4-FFF2-40B4-BE49-F238E27FC236}">
                  <a16:creationId xmlns:a16="http://schemas.microsoft.com/office/drawing/2014/main" id="{9D536613-0A72-C6BF-EA32-B3B20C7113B4}"/>
                </a:ext>
              </a:extLst>
            </p:cNvPr>
            <p:cNvSpPr txBox="1"/>
            <p:nvPr/>
          </p:nvSpPr>
          <p:spPr>
            <a:xfrm>
              <a:off x="4686103" y="3646876"/>
              <a:ext cx="11801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 err="1">
                  <a:solidFill>
                    <a:srgbClr val="000066"/>
                  </a:solidFill>
                </a:rPr>
                <a:t>Oxide</a:t>
              </a:r>
              <a:r>
                <a:rPr lang="it-IT" sz="1600" b="1" dirty="0">
                  <a:solidFill>
                    <a:srgbClr val="000066"/>
                  </a:solidFill>
                </a:rPr>
                <a:t> scale</a:t>
              </a:r>
            </a:p>
          </p:txBody>
        </p:sp>
        <p:sp>
          <p:nvSpPr>
            <p:cNvPr id="88" name="CasellaDiTesto 20">
              <a:extLst>
                <a:ext uri="{FF2B5EF4-FFF2-40B4-BE49-F238E27FC236}">
                  <a16:creationId xmlns:a16="http://schemas.microsoft.com/office/drawing/2014/main" id="{598BF50F-08C7-1ECA-73B3-E4A087026514}"/>
                </a:ext>
              </a:extLst>
            </p:cNvPr>
            <p:cNvSpPr txBox="1"/>
            <p:nvPr/>
          </p:nvSpPr>
          <p:spPr>
            <a:xfrm>
              <a:off x="6023451" y="3658146"/>
              <a:ext cx="20155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0066"/>
                  </a:solidFill>
                </a:rPr>
                <a:t>MCO coating</a:t>
              </a:r>
            </a:p>
          </p:txBody>
        </p:sp>
        <p:cxnSp>
          <p:nvCxnSpPr>
            <p:cNvPr id="89" name="Connettore diritto 3">
              <a:extLst>
                <a:ext uri="{FF2B5EF4-FFF2-40B4-BE49-F238E27FC236}">
                  <a16:creationId xmlns:a16="http://schemas.microsoft.com/office/drawing/2014/main" id="{6AB06C92-F922-A422-B960-C9F3BDE020EE}"/>
                </a:ext>
              </a:extLst>
            </p:cNvPr>
            <p:cNvCxnSpPr/>
            <p:nvPr/>
          </p:nvCxnSpPr>
          <p:spPr>
            <a:xfrm>
              <a:off x="2342161" y="3368096"/>
              <a:ext cx="0" cy="589385"/>
            </a:xfrm>
            <a:prstGeom prst="line">
              <a:avLst/>
            </a:prstGeom>
            <a:ln w="317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diritto 16">
              <a:extLst>
                <a:ext uri="{FF2B5EF4-FFF2-40B4-BE49-F238E27FC236}">
                  <a16:creationId xmlns:a16="http://schemas.microsoft.com/office/drawing/2014/main" id="{2A88D9DA-8F4C-CA57-4E92-8A62C3D5D31A}"/>
                </a:ext>
              </a:extLst>
            </p:cNvPr>
            <p:cNvCxnSpPr/>
            <p:nvPr/>
          </p:nvCxnSpPr>
          <p:spPr>
            <a:xfrm>
              <a:off x="2993172" y="3408475"/>
              <a:ext cx="0" cy="589385"/>
            </a:xfrm>
            <a:prstGeom prst="line">
              <a:avLst/>
            </a:prstGeom>
            <a:ln w="317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asellaDiTesto 22">
              <a:extLst>
                <a:ext uri="{FF2B5EF4-FFF2-40B4-BE49-F238E27FC236}">
                  <a16:creationId xmlns:a16="http://schemas.microsoft.com/office/drawing/2014/main" id="{5FABF058-4934-128A-D437-28B1087B2C37}"/>
                </a:ext>
              </a:extLst>
            </p:cNvPr>
            <p:cNvSpPr txBox="1"/>
            <p:nvPr/>
          </p:nvSpPr>
          <p:spPr>
            <a:xfrm>
              <a:off x="2993172" y="3398570"/>
              <a:ext cx="20155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0066"/>
                  </a:solidFill>
                </a:rPr>
                <a:t>Coating</a:t>
              </a:r>
            </a:p>
          </p:txBody>
        </p:sp>
        <p:cxnSp>
          <p:nvCxnSpPr>
            <p:cNvPr id="92" name="Connettore diritto 23">
              <a:extLst>
                <a:ext uri="{FF2B5EF4-FFF2-40B4-BE49-F238E27FC236}">
                  <a16:creationId xmlns:a16="http://schemas.microsoft.com/office/drawing/2014/main" id="{2B8253D7-38A8-6C27-BE3B-DC0878B2D09B}"/>
                </a:ext>
              </a:extLst>
            </p:cNvPr>
            <p:cNvCxnSpPr/>
            <p:nvPr/>
          </p:nvCxnSpPr>
          <p:spPr>
            <a:xfrm>
              <a:off x="5983157" y="3604371"/>
              <a:ext cx="0" cy="589385"/>
            </a:xfrm>
            <a:prstGeom prst="line">
              <a:avLst/>
            </a:prstGeom>
            <a:ln w="317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5" name="Immagine 11">
            <a:extLst>
              <a:ext uri="{FF2B5EF4-FFF2-40B4-BE49-F238E27FC236}">
                <a16:creationId xmlns:a16="http://schemas.microsoft.com/office/drawing/2014/main" id="{3726D15C-BC4C-C104-D21B-286ED2B2E0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96" name="Immagine 2">
            <a:extLst>
              <a:ext uri="{FF2B5EF4-FFF2-40B4-BE49-F238E27FC236}">
                <a16:creationId xmlns:a16="http://schemas.microsoft.com/office/drawing/2014/main" id="{855E5EFB-0ED4-B5C7-E400-2974A160D6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0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10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9DDCBE-04D7-DEA7-5686-66D94FC026F1}"/>
              </a:ext>
            </a:extLst>
          </p:cNvPr>
          <p:cNvSpPr txBox="1"/>
          <p:nvPr/>
        </p:nvSpPr>
        <p:spPr>
          <a:xfrm>
            <a:off x="1982192" y="954992"/>
            <a:ext cx="63980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66"/>
                </a:solidFill>
              </a:defRPr>
            </a:lvl1pPr>
          </a:lstStyle>
          <a:p>
            <a:r>
              <a:rPr lang="en-GB" sz="2000" b="0" dirty="0"/>
              <a:t>Overview of the FIB lamella from </a:t>
            </a:r>
            <a:r>
              <a:rPr lang="en-GB" sz="2000" dirty="0"/>
              <a:t>coated interconnect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A2529A-CA3F-1366-B6B5-180E4769FE0A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2" name="CasellaDiTesto 13">
            <a:extLst>
              <a:ext uri="{FF2B5EF4-FFF2-40B4-BE49-F238E27FC236}">
                <a16:creationId xmlns:a16="http://schemas.microsoft.com/office/drawing/2014/main" id="{5B8DE100-B0ED-BDDA-1C6A-4690A1F94187}"/>
              </a:ext>
            </a:extLst>
          </p:cNvPr>
          <p:cNvSpPr txBox="1"/>
          <p:nvPr/>
        </p:nvSpPr>
        <p:spPr>
          <a:xfrm>
            <a:off x="863068" y="5220328"/>
            <a:ext cx="6942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rgbClr val="000066"/>
                </a:solidFill>
                <a:latin typeface="Calibri" panose="020F0502020204030204"/>
              </a:rPr>
              <a:t>EDS map of the lamella: </a:t>
            </a:r>
          </a:p>
          <a:p>
            <a:r>
              <a:rPr lang="en-GB" sz="1800" dirty="0">
                <a:solidFill>
                  <a:srgbClr val="000066"/>
                </a:solidFill>
              </a:rPr>
              <a:t>Different Mn and Co distribution in the coating</a:t>
            </a:r>
            <a:endParaRPr lang="en-GB" dirty="0">
              <a:solidFill>
                <a:srgbClr val="000066"/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66"/>
                </a:solidFill>
                <a:latin typeface="Calibri" panose="020F0502020204030204"/>
              </a:rPr>
              <a:t>Cr confined in the oxide scale and absence of “reaction layer”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66"/>
                </a:solidFill>
                <a:latin typeface="Calibri" panose="020F0502020204030204"/>
              </a:rPr>
              <a:t>Mn-rich sub scale oxidation</a:t>
            </a:r>
          </a:p>
        </p:txBody>
      </p:sp>
      <p:sp>
        <p:nvSpPr>
          <p:cNvPr id="24" name="CasellaDiTesto 18">
            <a:extLst>
              <a:ext uri="{FF2B5EF4-FFF2-40B4-BE49-F238E27FC236}">
                <a16:creationId xmlns:a16="http://schemas.microsoft.com/office/drawing/2014/main" id="{950F5E2E-D58B-4A49-F3F5-9BE33C244352}"/>
              </a:ext>
            </a:extLst>
          </p:cNvPr>
          <p:cNvSpPr txBox="1"/>
          <p:nvPr/>
        </p:nvSpPr>
        <p:spPr>
          <a:xfrm rot="16200000">
            <a:off x="195618" y="2485663"/>
            <a:ext cx="133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0066"/>
                </a:solidFill>
              </a:rPr>
              <a:t>Crofer22APU</a:t>
            </a:r>
          </a:p>
        </p:txBody>
      </p:sp>
      <p:sp>
        <p:nvSpPr>
          <p:cNvPr id="25" name="CasellaDiTesto 19">
            <a:extLst>
              <a:ext uri="{FF2B5EF4-FFF2-40B4-BE49-F238E27FC236}">
                <a16:creationId xmlns:a16="http://schemas.microsoft.com/office/drawing/2014/main" id="{07F1F283-08CD-EAAA-4037-736EDADC1C61}"/>
              </a:ext>
            </a:extLst>
          </p:cNvPr>
          <p:cNvSpPr txBox="1"/>
          <p:nvPr/>
        </p:nvSpPr>
        <p:spPr>
          <a:xfrm rot="16200000">
            <a:off x="1424037" y="1381977"/>
            <a:ext cx="777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0066"/>
                </a:solidFill>
              </a:rPr>
              <a:t>Scale</a:t>
            </a:r>
          </a:p>
        </p:txBody>
      </p:sp>
      <p:sp>
        <p:nvSpPr>
          <p:cNvPr id="28" name="CasellaDiTesto 22">
            <a:extLst>
              <a:ext uri="{FF2B5EF4-FFF2-40B4-BE49-F238E27FC236}">
                <a16:creationId xmlns:a16="http://schemas.microsoft.com/office/drawing/2014/main" id="{C6A2E926-08A7-8599-972C-1FEB7717E942}"/>
              </a:ext>
            </a:extLst>
          </p:cNvPr>
          <p:cNvSpPr txBox="1"/>
          <p:nvPr/>
        </p:nvSpPr>
        <p:spPr>
          <a:xfrm>
            <a:off x="2392703" y="1598774"/>
            <a:ext cx="2015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0066"/>
                </a:solidFill>
              </a:rPr>
              <a:t>Coating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13EFFAF5-8625-A230-BF09-5065695A53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822"/>
          <a:stretch/>
        </p:blipFill>
        <p:spPr>
          <a:xfrm>
            <a:off x="977784" y="1909290"/>
            <a:ext cx="7188431" cy="3279429"/>
          </a:xfrm>
          <a:prstGeom prst="rect">
            <a:avLst/>
          </a:prstGeom>
        </p:spPr>
      </p:pic>
      <p:pic>
        <p:nvPicPr>
          <p:cNvPr id="82" name="Immagine 11">
            <a:extLst>
              <a:ext uri="{FF2B5EF4-FFF2-40B4-BE49-F238E27FC236}">
                <a16:creationId xmlns:a16="http://schemas.microsoft.com/office/drawing/2014/main" id="{2BD6A2DF-BBA1-6569-E870-E3D3624DAF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83" name="Immagine 2">
            <a:extLst>
              <a:ext uri="{FF2B5EF4-FFF2-40B4-BE49-F238E27FC236}">
                <a16:creationId xmlns:a16="http://schemas.microsoft.com/office/drawing/2014/main" id="{CB212282-3818-216B-9560-8AA03DE4B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sp>
        <p:nvSpPr>
          <p:cNvPr id="5" name="ZoneTexte 6">
            <a:extLst>
              <a:ext uri="{FF2B5EF4-FFF2-40B4-BE49-F238E27FC236}">
                <a16:creationId xmlns:a16="http://schemas.microsoft.com/office/drawing/2014/main" id="{98287A98-B4D6-014A-4771-93E1D09C6497}"/>
              </a:ext>
            </a:extLst>
          </p:cNvPr>
          <p:cNvSpPr txBox="1"/>
          <p:nvPr/>
        </p:nvSpPr>
        <p:spPr>
          <a:xfrm>
            <a:off x="1944000" y="122564"/>
            <a:ext cx="4225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Mn-Co spinel coating</a:t>
            </a:r>
            <a:endParaRPr lang="fr-FR" sz="3600" b="1" dirty="0">
              <a:solidFill>
                <a:srgbClr val="000066"/>
              </a:solidFill>
            </a:endParaRPr>
          </a:p>
        </p:txBody>
      </p:sp>
      <p:cxnSp>
        <p:nvCxnSpPr>
          <p:cNvPr id="27" name="Connettore diritto 21">
            <a:extLst>
              <a:ext uri="{FF2B5EF4-FFF2-40B4-BE49-F238E27FC236}">
                <a16:creationId xmlns:a16="http://schemas.microsoft.com/office/drawing/2014/main" id="{B221E4D9-C9AD-BB49-C456-17561AF732DE}"/>
              </a:ext>
            </a:extLst>
          </p:cNvPr>
          <p:cNvCxnSpPr/>
          <p:nvPr/>
        </p:nvCxnSpPr>
        <p:spPr>
          <a:xfrm>
            <a:off x="2015937" y="1485952"/>
            <a:ext cx="0" cy="589385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0">
            <a:extLst>
              <a:ext uri="{FF2B5EF4-FFF2-40B4-BE49-F238E27FC236}">
                <a16:creationId xmlns:a16="http://schemas.microsoft.com/office/drawing/2014/main" id="{81D53AB5-257B-1C1F-95C9-E4404B058717}"/>
              </a:ext>
            </a:extLst>
          </p:cNvPr>
          <p:cNvCxnSpPr/>
          <p:nvPr/>
        </p:nvCxnSpPr>
        <p:spPr>
          <a:xfrm>
            <a:off x="1662273" y="1485952"/>
            <a:ext cx="0" cy="589385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60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A14380-5295-6D9F-BC84-7B1AF303E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76" y="1920595"/>
            <a:ext cx="4121253" cy="309094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11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2B99EA-559E-3BF6-5361-4174AF0AB8F9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pic>
        <p:nvPicPr>
          <p:cNvPr id="54" name="Obraz 11">
            <a:extLst>
              <a:ext uri="{FF2B5EF4-FFF2-40B4-BE49-F238E27FC236}">
                <a16:creationId xmlns:a16="http://schemas.microsoft.com/office/drawing/2014/main" id="{990451C1-D5A0-8014-6F7B-4B1949299D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802" y="1865236"/>
            <a:ext cx="1753292" cy="17532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Obraz 14">
            <a:extLst>
              <a:ext uri="{FF2B5EF4-FFF2-40B4-BE49-F238E27FC236}">
                <a16:creationId xmlns:a16="http://schemas.microsoft.com/office/drawing/2014/main" id="{75AB58FF-D701-1E5B-FB6E-5BFA378FAB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949" y="2931437"/>
            <a:ext cx="2307898" cy="20546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6" name="pole tekstowe 18">
            <a:extLst>
              <a:ext uri="{FF2B5EF4-FFF2-40B4-BE49-F238E27FC236}">
                <a16:creationId xmlns:a16="http://schemas.microsoft.com/office/drawing/2014/main" id="{4DBA5687-3801-50E6-B6EF-5ABA08274869}"/>
              </a:ext>
            </a:extLst>
          </p:cNvPr>
          <p:cNvSpPr txBox="1"/>
          <p:nvPr/>
        </p:nvSpPr>
        <p:spPr>
          <a:xfrm>
            <a:off x="6118188" y="4980700"/>
            <a:ext cx="3151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1600" dirty="0">
                <a:solidFill>
                  <a:srgbClr val="000066"/>
                </a:solidFill>
                <a:latin typeface="Calibri" panose="020F0502020204030204"/>
              </a:rPr>
              <a:t>Experimental HAADF –STEM and Simulated HAADF STEM  </a:t>
            </a:r>
          </a:p>
        </p:txBody>
      </p:sp>
      <p:sp>
        <p:nvSpPr>
          <p:cNvPr id="57" name="pole tekstowe 12">
            <a:extLst>
              <a:ext uri="{FF2B5EF4-FFF2-40B4-BE49-F238E27FC236}">
                <a16:creationId xmlns:a16="http://schemas.microsoft.com/office/drawing/2014/main" id="{FD899BDD-23DC-668F-3203-1F341FF21C9E}"/>
              </a:ext>
            </a:extLst>
          </p:cNvPr>
          <p:cNvSpPr txBox="1"/>
          <p:nvPr/>
        </p:nvSpPr>
        <p:spPr>
          <a:xfrm>
            <a:off x="6331094" y="1770467"/>
            <a:ext cx="2454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dirty="0">
                <a:solidFill>
                  <a:srgbClr val="000066"/>
                </a:solidFill>
                <a:latin typeface="Calibri" panose="020F0502020204030204"/>
              </a:rPr>
              <a:t>Simulated SAED of </a:t>
            </a:r>
            <a:r>
              <a:rPr lang="pl-PL" b="1" dirty="0">
                <a:solidFill>
                  <a:srgbClr val="000066"/>
                </a:solidFill>
                <a:latin typeface="Calibri" panose="020F0502020204030204"/>
              </a:rPr>
              <a:t>Cr</a:t>
            </a:r>
            <a:r>
              <a:rPr lang="pl-PL" b="1" baseline="-25000" dirty="0">
                <a:solidFill>
                  <a:srgbClr val="000066"/>
                </a:solidFill>
                <a:latin typeface="Calibri" panose="020F0502020204030204"/>
              </a:rPr>
              <a:t>2</a:t>
            </a:r>
            <a:r>
              <a:rPr lang="pl-PL" b="1" dirty="0">
                <a:solidFill>
                  <a:srgbClr val="000066"/>
                </a:solidFill>
                <a:latin typeface="Calibri" panose="020F0502020204030204"/>
              </a:rPr>
              <a:t>MnO</a:t>
            </a:r>
            <a:r>
              <a:rPr lang="pl-PL" b="1" baseline="-25000" dirty="0">
                <a:solidFill>
                  <a:srgbClr val="000066"/>
                </a:solidFill>
                <a:latin typeface="Calibri" panose="020F0502020204030204"/>
              </a:rPr>
              <a:t>4</a:t>
            </a:r>
            <a:r>
              <a:rPr lang="pl-PL" dirty="0">
                <a:solidFill>
                  <a:srgbClr val="000066"/>
                </a:solidFill>
                <a:latin typeface="Calibri" panose="020F0502020204030204"/>
              </a:rPr>
              <a:t>, superimposed on experimental one</a:t>
            </a:r>
          </a:p>
        </p:txBody>
      </p:sp>
      <p:sp>
        <p:nvSpPr>
          <p:cNvPr id="59" name="Freccia a destra 2">
            <a:extLst>
              <a:ext uri="{FF2B5EF4-FFF2-40B4-BE49-F238E27FC236}">
                <a16:creationId xmlns:a16="http://schemas.microsoft.com/office/drawing/2014/main" id="{C0B7682D-09AF-CFEF-E20C-96E48B969D36}"/>
              </a:ext>
            </a:extLst>
          </p:cNvPr>
          <p:cNvSpPr/>
          <p:nvPr/>
        </p:nvSpPr>
        <p:spPr>
          <a:xfrm>
            <a:off x="682398" y="4951149"/>
            <a:ext cx="324036" cy="565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CasellaDiTesto 13">
            <a:extLst>
              <a:ext uri="{FF2B5EF4-FFF2-40B4-BE49-F238E27FC236}">
                <a16:creationId xmlns:a16="http://schemas.microsoft.com/office/drawing/2014/main" id="{4C756920-C05F-BCAA-6890-5215FA3B0476}"/>
              </a:ext>
            </a:extLst>
          </p:cNvPr>
          <p:cNvSpPr txBox="1"/>
          <p:nvPr/>
        </p:nvSpPr>
        <p:spPr>
          <a:xfrm>
            <a:off x="1037397" y="5031472"/>
            <a:ext cx="348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 err="1">
                <a:solidFill>
                  <a:srgbClr val="000066"/>
                </a:solidFill>
                <a:latin typeface="Calibri" panose="020F0502020204030204"/>
              </a:rPr>
              <a:t>Mn</a:t>
            </a:r>
            <a:r>
              <a:rPr lang="en-GB" dirty="0">
                <a:solidFill>
                  <a:srgbClr val="000066"/>
                </a:solidFill>
                <a:latin typeface="Calibri" panose="020F0502020204030204"/>
              </a:rPr>
              <a:t>-rich oxide scale grain</a:t>
            </a:r>
          </a:p>
        </p:txBody>
      </p:sp>
      <p:sp>
        <p:nvSpPr>
          <p:cNvPr id="61" name="CasellaDiTesto 13">
            <a:extLst>
              <a:ext uri="{FF2B5EF4-FFF2-40B4-BE49-F238E27FC236}">
                <a16:creationId xmlns:a16="http://schemas.microsoft.com/office/drawing/2014/main" id="{158F1D56-BC86-2038-DEBC-C703ED8C3405}"/>
              </a:ext>
            </a:extLst>
          </p:cNvPr>
          <p:cNvSpPr txBox="1"/>
          <p:nvPr/>
        </p:nvSpPr>
        <p:spPr>
          <a:xfrm>
            <a:off x="82051" y="5671281"/>
            <a:ext cx="899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66"/>
                </a:solidFill>
                <a:latin typeface="Calibri" panose="020F0502020204030204"/>
              </a:rPr>
              <a:t>Remarkable diffusion of Mn leading to </a:t>
            </a:r>
            <a:r>
              <a:rPr lang="en-GB" b="1" dirty="0">
                <a:solidFill>
                  <a:srgbClr val="000066"/>
                </a:solidFill>
                <a:latin typeface="Calibri" panose="020F0502020204030204"/>
              </a:rPr>
              <a:t>Cr-Mn spinel formation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66"/>
                </a:solidFill>
              </a:rPr>
              <a:t>Increased the electric conductivity and lower Cr evaporation compared to pure chromia scale</a:t>
            </a:r>
            <a:endParaRPr lang="en-GB" dirty="0">
              <a:solidFill>
                <a:srgbClr val="000066"/>
              </a:solidFill>
              <a:latin typeface="Calibri" panose="020F0502020204030204"/>
            </a:endParaRPr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9774856C-7767-24BB-33CD-EFD0B8F092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948691"/>
              </p:ext>
            </p:extLst>
          </p:nvPr>
        </p:nvGraphicFramePr>
        <p:xfrm>
          <a:off x="4581777" y="4068639"/>
          <a:ext cx="1753292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323">
                  <a:extLst>
                    <a:ext uri="{9D8B030D-6E8A-4147-A177-3AD203B41FA5}">
                      <a16:colId xmlns:a16="http://schemas.microsoft.com/office/drawing/2014/main" val="1329435963"/>
                    </a:ext>
                  </a:extLst>
                </a:gridCol>
                <a:gridCol w="438323">
                  <a:extLst>
                    <a:ext uri="{9D8B030D-6E8A-4147-A177-3AD203B41FA5}">
                      <a16:colId xmlns:a16="http://schemas.microsoft.com/office/drawing/2014/main" val="453270301"/>
                    </a:ext>
                  </a:extLst>
                </a:gridCol>
                <a:gridCol w="438323">
                  <a:extLst>
                    <a:ext uri="{9D8B030D-6E8A-4147-A177-3AD203B41FA5}">
                      <a16:colId xmlns:a16="http://schemas.microsoft.com/office/drawing/2014/main" val="1135670151"/>
                    </a:ext>
                  </a:extLst>
                </a:gridCol>
                <a:gridCol w="438323">
                  <a:extLst>
                    <a:ext uri="{9D8B030D-6E8A-4147-A177-3AD203B41FA5}">
                      <a16:colId xmlns:a16="http://schemas.microsoft.com/office/drawing/2014/main" val="567156066"/>
                    </a:ext>
                  </a:extLst>
                </a:gridCol>
              </a:tblGrid>
              <a:tr h="11935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035608"/>
                  </a:ext>
                </a:extLst>
              </a:tr>
              <a:tr h="11935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59.2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30.4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069819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8E4B3E29-58A0-3074-D38F-251AD5A85AEB}"/>
              </a:ext>
            </a:extLst>
          </p:cNvPr>
          <p:cNvSpPr txBox="1"/>
          <p:nvPr/>
        </p:nvSpPr>
        <p:spPr>
          <a:xfrm>
            <a:off x="4581777" y="3760676"/>
            <a:ext cx="1753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66"/>
                </a:solidFill>
                <a:latin typeface="Calibri" panose="020F0502020204030204"/>
              </a:rPr>
              <a:t>EDS composition</a:t>
            </a:r>
            <a:endParaRPr lang="en-GB" dirty="0"/>
          </a:p>
        </p:txBody>
      </p:sp>
      <p:sp>
        <p:nvSpPr>
          <p:cNvPr id="72" name="CasellaDiTesto 19">
            <a:extLst>
              <a:ext uri="{FF2B5EF4-FFF2-40B4-BE49-F238E27FC236}">
                <a16:creationId xmlns:a16="http://schemas.microsoft.com/office/drawing/2014/main" id="{7761AEB6-2DA5-C73A-C1F5-5DBD90D514B3}"/>
              </a:ext>
            </a:extLst>
          </p:cNvPr>
          <p:cNvSpPr txBox="1"/>
          <p:nvPr/>
        </p:nvSpPr>
        <p:spPr>
          <a:xfrm>
            <a:off x="1123583" y="1532368"/>
            <a:ext cx="1622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solidFill>
                  <a:srgbClr val="000066"/>
                </a:solidFill>
              </a:rPr>
              <a:t>Oxide</a:t>
            </a:r>
            <a:r>
              <a:rPr lang="it-IT" sz="2000" b="1" dirty="0">
                <a:solidFill>
                  <a:srgbClr val="000066"/>
                </a:solidFill>
              </a:rPr>
              <a:t> scale</a:t>
            </a:r>
          </a:p>
        </p:txBody>
      </p:sp>
      <p:sp>
        <p:nvSpPr>
          <p:cNvPr id="73" name="CasellaDiTesto 20">
            <a:extLst>
              <a:ext uri="{FF2B5EF4-FFF2-40B4-BE49-F238E27FC236}">
                <a16:creationId xmlns:a16="http://schemas.microsoft.com/office/drawing/2014/main" id="{3D4FCCBB-2938-34B2-C0C7-68B763D79A1F}"/>
              </a:ext>
            </a:extLst>
          </p:cNvPr>
          <p:cNvSpPr txBox="1"/>
          <p:nvPr/>
        </p:nvSpPr>
        <p:spPr>
          <a:xfrm>
            <a:off x="2881369" y="1548576"/>
            <a:ext cx="1337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0066"/>
                </a:solidFill>
              </a:rPr>
              <a:t>Coating</a:t>
            </a:r>
          </a:p>
        </p:txBody>
      </p:sp>
      <p:cxnSp>
        <p:nvCxnSpPr>
          <p:cNvPr id="74" name="Connettore diritto 23">
            <a:extLst>
              <a:ext uri="{FF2B5EF4-FFF2-40B4-BE49-F238E27FC236}">
                <a16:creationId xmlns:a16="http://schemas.microsoft.com/office/drawing/2014/main" id="{8DDF7198-B4B0-3D93-8F04-68280473E7D9}"/>
              </a:ext>
            </a:extLst>
          </p:cNvPr>
          <p:cNvCxnSpPr>
            <a:cxnSpLocks/>
          </p:cNvCxnSpPr>
          <p:nvPr/>
        </p:nvCxnSpPr>
        <p:spPr>
          <a:xfrm>
            <a:off x="2729653" y="1532368"/>
            <a:ext cx="0" cy="385244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1B55A92-DD8A-0EED-A82E-16D3B3088649}"/>
              </a:ext>
            </a:extLst>
          </p:cNvPr>
          <p:cNvSpPr/>
          <p:nvPr/>
        </p:nvSpPr>
        <p:spPr>
          <a:xfrm>
            <a:off x="811807" y="2291175"/>
            <a:ext cx="1132193" cy="732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5" name="Immagine 11">
            <a:extLst>
              <a:ext uri="{FF2B5EF4-FFF2-40B4-BE49-F238E27FC236}">
                <a16:creationId xmlns:a16="http://schemas.microsoft.com/office/drawing/2014/main" id="{AD67BCF9-61EE-F37D-3F3A-CCFBBA4C51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76" name="Immagine 2">
            <a:extLst>
              <a:ext uri="{FF2B5EF4-FFF2-40B4-BE49-F238E27FC236}">
                <a16:creationId xmlns:a16="http://schemas.microsoft.com/office/drawing/2014/main" id="{63292771-2430-335E-76DA-EAE2DA83B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4B48622C-1846-5146-7865-3D26C8754B27}"/>
              </a:ext>
            </a:extLst>
          </p:cNvPr>
          <p:cNvSpPr txBox="1"/>
          <p:nvPr/>
        </p:nvSpPr>
        <p:spPr>
          <a:xfrm>
            <a:off x="1944000" y="122564"/>
            <a:ext cx="4225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Mn-Co spinel coating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842372-F35B-4630-13FE-C7DCB99A66AF}"/>
              </a:ext>
            </a:extLst>
          </p:cNvPr>
          <p:cNvSpPr txBox="1"/>
          <p:nvPr/>
        </p:nvSpPr>
        <p:spPr>
          <a:xfrm>
            <a:off x="1944000" y="1007547"/>
            <a:ext cx="72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66"/>
                </a:solidFill>
              </a:defRPr>
            </a:lvl1pPr>
          </a:lstStyle>
          <a:p>
            <a:r>
              <a:rPr lang="en-GB" sz="2000" b="0" dirty="0"/>
              <a:t>Advanced </a:t>
            </a:r>
            <a:r>
              <a:rPr lang="en-GB" sz="2000" dirty="0"/>
              <a:t>TEM</a:t>
            </a:r>
            <a:r>
              <a:rPr lang="en-GB" sz="2000" b="0" dirty="0"/>
              <a:t> characterisation of </a:t>
            </a:r>
            <a:r>
              <a:rPr lang="en-GB" sz="2000" dirty="0"/>
              <a:t>oxide scale–coating interface</a:t>
            </a:r>
          </a:p>
        </p:txBody>
      </p:sp>
    </p:spTree>
    <p:extLst>
      <p:ext uri="{BB962C8B-B14F-4D97-AF65-F5344CB8AC3E}">
        <p14:creationId xmlns:p14="http://schemas.microsoft.com/office/powerpoint/2010/main" val="205826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46101F7-3B6C-ABE4-A3C8-70C4705D9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76" y="1920595"/>
            <a:ext cx="4121253" cy="309094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12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2B99EA-559E-3BF6-5361-4174AF0AB8F9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grpSp>
        <p:nvGrpSpPr>
          <p:cNvPr id="32" name="Gruppo 88">
            <a:extLst>
              <a:ext uri="{FF2B5EF4-FFF2-40B4-BE49-F238E27FC236}">
                <a16:creationId xmlns:a16="http://schemas.microsoft.com/office/drawing/2014/main" id="{FBE5A9A5-AC1F-B3EB-6216-ADFAC481612C}"/>
              </a:ext>
            </a:extLst>
          </p:cNvPr>
          <p:cNvGrpSpPr/>
          <p:nvPr/>
        </p:nvGrpSpPr>
        <p:grpSpPr>
          <a:xfrm>
            <a:off x="4704211" y="1658061"/>
            <a:ext cx="2381244" cy="1690868"/>
            <a:chOff x="4595119" y="1671765"/>
            <a:chExt cx="2797595" cy="1874352"/>
          </a:xfrm>
        </p:grpSpPr>
        <p:pic>
          <p:nvPicPr>
            <p:cNvPr id="33" name="Immagine 69">
              <a:extLst>
                <a:ext uri="{FF2B5EF4-FFF2-40B4-BE49-F238E27FC236}">
                  <a16:creationId xmlns:a16="http://schemas.microsoft.com/office/drawing/2014/main" id="{12951B63-92D1-69F3-E9DB-2F41F07D8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119" y="1691482"/>
              <a:ext cx="2797594" cy="1854635"/>
            </a:xfrm>
            <a:prstGeom prst="rect">
              <a:avLst/>
            </a:prstGeom>
          </p:spPr>
        </p:pic>
        <p:sp>
          <p:nvSpPr>
            <p:cNvPr id="34" name="Rettangolo 75">
              <a:extLst>
                <a:ext uri="{FF2B5EF4-FFF2-40B4-BE49-F238E27FC236}">
                  <a16:creationId xmlns:a16="http://schemas.microsoft.com/office/drawing/2014/main" id="{A8164C7D-630F-E0AF-2D42-5C3B49BA0F1A}"/>
                </a:ext>
              </a:extLst>
            </p:cNvPr>
            <p:cNvSpPr/>
            <p:nvPr/>
          </p:nvSpPr>
          <p:spPr>
            <a:xfrm>
              <a:off x="4657510" y="1671765"/>
              <a:ext cx="2735204" cy="18546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Connettore 2 77">
            <a:extLst>
              <a:ext uri="{FF2B5EF4-FFF2-40B4-BE49-F238E27FC236}">
                <a16:creationId xmlns:a16="http://schemas.microsoft.com/office/drawing/2014/main" id="{FA2F7864-F975-4F4F-B468-91F56EEB706D}"/>
              </a:ext>
            </a:extLst>
          </p:cNvPr>
          <p:cNvCxnSpPr>
            <a:cxnSpLocks/>
          </p:cNvCxnSpPr>
          <p:nvPr/>
        </p:nvCxnSpPr>
        <p:spPr>
          <a:xfrm flipV="1">
            <a:off x="4369911" y="2208018"/>
            <a:ext cx="378997" cy="1779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ella 91">
            <a:extLst>
              <a:ext uri="{FF2B5EF4-FFF2-40B4-BE49-F238E27FC236}">
                <a16:creationId xmlns:a16="http://schemas.microsoft.com/office/drawing/2014/main" id="{ACE14938-B9FE-10E5-C7C4-BCCD36BE7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574875"/>
              </p:ext>
            </p:extLst>
          </p:nvPr>
        </p:nvGraphicFramePr>
        <p:xfrm>
          <a:off x="4704212" y="3387140"/>
          <a:ext cx="2610853" cy="66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53">
                  <a:extLst>
                    <a:ext uri="{9D8B030D-6E8A-4147-A177-3AD203B41FA5}">
                      <a16:colId xmlns:a16="http://schemas.microsoft.com/office/drawing/2014/main" val="4132455765"/>
                    </a:ext>
                  </a:extLst>
                </a:gridCol>
                <a:gridCol w="412240">
                  <a:extLst>
                    <a:ext uri="{9D8B030D-6E8A-4147-A177-3AD203B41FA5}">
                      <a16:colId xmlns:a16="http://schemas.microsoft.com/office/drawing/2014/main" val="121952641"/>
                    </a:ext>
                  </a:extLst>
                </a:gridCol>
                <a:gridCol w="412240">
                  <a:extLst>
                    <a:ext uri="{9D8B030D-6E8A-4147-A177-3AD203B41FA5}">
                      <a16:colId xmlns:a16="http://schemas.microsoft.com/office/drawing/2014/main" val="2218857557"/>
                    </a:ext>
                  </a:extLst>
                </a:gridCol>
                <a:gridCol w="412240">
                  <a:extLst>
                    <a:ext uri="{9D8B030D-6E8A-4147-A177-3AD203B41FA5}">
                      <a16:colId xmlns:a16="http://schemas.microsoft.com/office/drawing/2014/main" val="3110928129"/>
                    </a:ext>
                  </a:extLst>
                </a:gridCol>
                <a:gridCol w="412240">
                  <a:extLst>
                    <a:ext uri="{9D8B030D-6E8A-4147-A177-3AD203B41FA5}">
                      <a16:colId xmlns:a16="http://schemas.microsoft.com/office/drawing/2014/main" val="2388633708"/>
                    </a:ext>
                  </a:extLst>
                </a:gridCol>
                <a:gridCol w="412240">
                  <a:extLst>
                    <a:ext uri="{9D8B030D-6E8A-4147-A177-3AD203B41FA5}">
                      <a16:colId xmlns:a16="http://schemas.microsoft.com/office/drawing/2014/main" val="3763120923"/>
                    </a:ext>
                  </a:extLst>
                </a:gridCol>
              </a:tblGrid>
              <a:tr h="2204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At.%</a:t>
                      </a: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Mn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68254"/>
                  </a:ext>
                </a:extLst>
              </a:tr>
              <a:tr h="2204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GB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GB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GB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17.6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27.8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98267"/>
                  </a:ext>
                </a:extLst>
              </a:tr>
              <a:tr h="2204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29.1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14.8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917167"/>
                  </a:ext>
                </a:extLst>
              </a:tr>
            </a:tbl>
          </a:graphicData>
        </a:graphic>
      </p:graphicFrame>
      <p:sp>
        <p:nvSpPr>
          <p:cNvPr id="50" name="CasellaDiTesto 19">
            <a:extLst>
              <a:ext uri="{FF2B5EF4-FFF2-40B4-BE49-F238E27FC236}">
                <a16:creationId xmlns:a16="http://schemas.microsoft.com/office/drawing/2014/main" id="{B1E1CF6C-C035-6178-C360-F4B8F225AABE}"/>
              </a:ext>
            </a:extLst>
          </p:cNvPr>
          <p:cNvSpPr txBox="1"/>
          <p:nvPr/>
        </p:nvSpPr>
        <p:spPr>
          <a:xfrm>
            <a:off x="1123583" y="1532368"/>
            <a:ext cx="1622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solidFill>
                  <a:srgbClr val="000066"/>
                </a:solidFill>
              </a:rPr>
              <a:t>Oxide</a:t>
            </a:r>
            <a:r>
              <a:rPr lang="it-IT" sz="2000" b="1" dirty="0">
                <a:solidFill>
                  <a:srgbClr val="000066"/>
                </a:solidFill>
              </a:rPr>
              <a:t> scale</a:t>
            </a:r>
          </a:p>
        </p:txBody>
      </p:sp>
      <p:sp>
        <p:nvSpPr>
          <p:cNvPr id="51" name="CasellaDiTesto 20">
            <a:extLst>
              <a:ext uri="{FF2B5EF4-FFF2-40B4-BE49-F238E27FC236}">
                <a16:creationId xmlns:a16="http://schemas.microsoft.com/office/drawing/2014/main" id="{B3F2BCB4-7CC9-B2CF-7BBC-2805E4FAC2B2}"/>
              </a:ext>
            </a:extLst>
          </p:cNvPr>
          <p:cNvSpPr txBox="1"/>
          <p:nvPr/>
        </p:nvSpPr>
        <p:spPr>
          <a:xfrm>
            <a:off x="2881369" y="1548576"/>
            <a:ext cx="1337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0066"/>
                </a:solidFill>
              </a:rPr>
              <a:t>Coating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1B55A92-DD8A-0EED-A82E-16D3B3088649}"/>
              </a:ext>
            </a:extLst>
          </p:cNvPr>
          <p:cNvSpPr/>
          <p:nvPr/>
        </p:nvSpPr>
        <p:spPr>
          <a:xfrm>
            <a:off x="2949374" y="2163486"/>
            <a:ext cx="1341346" cy="560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4A7F1D-AE30-AB7C-C802-7F608952A924}"/>
              </a:ext>
            </a:extLst>
          </p:cNvPr>
          <p:cNvSpPr txBox="1"/>
          <p:nvPr/>
        </p:nvSpPr>
        <p:spPr>
          <a:xfrm>
            <a:off x="5696469" y="1748631"/>
            <a:ext cx="397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D275D9-FF9B-6852-7D2D-CFE653DB1F6C}"/>
              </a:ext>
            </a:extLst>
          </p:cNvPr>
          <p:cNvSpPr txBox="1"/>
          <p:nvPr/>
        </p:nvSpPr>
        <p:spPr>
          <a:xfrm>
            <a:off x="6380276" y="1705132"/>
            <a:ext cx="397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CasellaDiTesto 2">
            <a:extLst>
              <a:ext uri="{FF2B5EF4-FFF2-40B4-BE49-F238E27FC236}">
                <a16:creationId xmlns:a16="http://schemas.microsoft.com/office/drawing/2014/main" id="{25D7380F-FFD0-52D8-A3F5-8EA0F114C4A0}"/>
              </a:ext>
            </a:extLst>
          </p:cNvPr>
          <p:cNvSpPr txBox="1"/>
          <p:nvPr/>
        </p:nvSpPr>
        <p:spPr>
          <a:xfrm>
            <a:off x="0" y="5091432"/>
            <a:ext cx="5555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0066"/>
                </a:solidFill>
                <a:latin typeface="+mn-lt"/>
              </a:rPr>
              <a:t>Dual phase structure of the </a:t>
            </a:r>
          </a:p>
          <a:p>
            <a:pPr algn="ctr"/>
            <a:r>
              <a:rPr lang="en-GB" b="1" dirty="0">
                <a:solidFill>
                  <a:srgbClr val="000066"/>
                </a:solidFill>
                <a:latin typeface="+mn-lt"/>
              </a:rPr>
              <a:t>Mn-Co spinel coating</a:t>
            </a:r>
          </a:p>
          <a:p>
            <a:pPr algn="ctr"/>
            <a:r>
              <a:rPr lang="en-GB" dirty="0">
                <a:solidFill>
                  <a:srgbClr val="000066"/>
                </a:solidFill>
                <a:latin typeface="+mn-lt"/>
              </a:rPr>
              <a:t>Cobalt-rich grains: MnCo</a:t>
            </a:r>
            <a:r>
              <a:rPr lang="en-GB" baseline="-25000" dirty="0">
                <a:solidFill>
                  <a:srgbClr val="000066"/>
                </a:solidFill>
                <a:latin typeface="+mn-lt"/>
              </a:rPr>
              <a:t>2</a:t>
            </a:r>
            <a:r>
              <a:rPr lang="en-GB" dirty="0">
                <a:solidFill>
                  <a:srgbClr val="000066"/>
                </a:solidFill>
                <a:latin typeface="+mn-lt"/>
              </a:rPr>
              <a:t>O</a:t>
            </a:r>
            <a:r>
              <a:rPr lang="en-GB" baseline="-25000" dirty="0">
                <a:solidFill>
                  <a:srgbClr val="000066"/>
                </a:solidFill>
                <a:latin typeface="+mn-lt"/>
              </a:rPr>
              <a:t>4</a:t>
            </a:r>
            <a:r>
              <a:rPr lang="en-GB" dirty="0">
                <a:solidFill>
                  <a:srgbClr val="000066"/>
                </a:solidFill>
                <a:latin typeface="+mn-lt"/>
              </a:rPr>
              <a:t> cubic structure </a:t>
            </a:r>
          </a:p>
          <a:p>
            <a:pPr algn="ctr"/>
            <a:r>
              <a:rPr lang="en-GB" dirty="0">
                <a:solidFill>
                  <a:srgbClr val="000066"/>
                </a:solidFill>
                <a:latin typeface="+mn-lt"/>
              </a:rPr>
              <a:t>Mn-rich elongated grains: Mn</a:t>
            </a:r>
            <a:r>
              <a:rPr lang="en-GB" baseline="-25000" dirty="0">
                <a:solidFill>
                  <a:srgbClr val="000066"/>
                </a:solidFill>
                <a:latin typeface="+mn-lt"/>
              </a:rPr>
              <a:t>2</a:t>
            </a:r>
            <a:r>
              <a:rPr lang="en-GB" dirty="0">
                <a:solidFill>
                  <a:srgbClr val="000066"/>
                </a:solidFill>
                <a:latin typeface="+mn-lt"/>
              </a:rPr>
              <a:t>CoO</a:t>
            </a:r>
            <a:r>
              <a:rPr lang="en-GB" baseline="-25000" dirty="0">
                <a:solidFill>
                  <a:srgbClr val="000066"/>
                </a:solidFill>
                <a:latin typeface="+mn-lt"/>
              </a:rPr>
              <a:t>4</a:t>
            </a:r>
            <a:r>
              <a:rPr lang="en-GB" dirty="0">
                <a:solidFill>
                  <a:srgbClr val="000066"/>
                </a:solidFill>
                <a:latin typeface="+mn-lt"/>
              </a:rPr>
              <a:t> tetragonal structure</a:t>
            </a:r>
          </a:p>
        </p:txBody>
      </p:sp>
      <p:pic>
        <p:nvPicPr>
          <p:cNvPr id="12" name="Immagine 27">
            <a:extLst>
              <a:ext uri="{FF2B5EF4-FFF2-40B4-BE49-F238E27FC236}">
                <a16:creationId xmlns:a16="http://schemas.microsoft.com/office/drawing/2014/main" id="{B665F9DA-7417-B122-8D64-8F599EE6B1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74" y="4222249"/>
            <a:ext cx="1310135" cy="1261731"/>
          </a:xfrm>
          <a:prstGeom prst="rect">
            <a:avLst/>
          </a:prstGeom>
        </p:spPr>
      </p:pic>
      <p:pic>
        <p:nvPicPr>
          <p:cNvPr id="18" name="Immagine 3">
            <a:extLst>
              <a:ext uri="{FF2B5EF4-FFF2-40B4-BE49-F238E27FC236}">
                <a16:creationId xmlns:a16="http://schemas.microsoft.com/office/drawing/2014/main" id="{78689B38-5CDC-D812-862E-F5C759C819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2764" y="4247611"/>
            <a:ext cx="1249028" cy="12473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magine 8">
            <a:extLst>
              <a:ext uri="{FF2B5EF4-FFF2-40B4-BE49-F238E27FC236}">
                <a16:creationId xmlns:a16="http://schemas.microsoft.com/office/drawing/2014/main" id="{40400BF3-6FEA-B13A-A8D5-0C3CAE1CA1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234" y="4230957"/>
            <a:ext cx="1264005" cy="1264005"/>
          </a:xfrm>
          <a:prstGeom prst="rect">
            <a:avLst/>
          </a:prstGeom>
        </p:spPr>
      </p:pic>
      <p:sp>
        <p:nvSpPr>
          <p:cNvPr id="22" name="pole tekstowe 6">
            <a:extLst>
              <a:ext uri="{FF2B5EF4-FFF2-40B4-BE49-F238E27FC236}">
                <a16:creationId xmlns:a16="http://schemas.microsoft.com/office/drawing/2014/main" id="{567E72AF-6299-D72A-5C87-8A4EFC9AA92A}"/>
              </a:ext>
            </a:extLst>
          </p:cNvPr>
          <p:cNvSpPr txBox="1"/>
          <p:nvPr/>
        </p:nvSpPr>
        <p:spPr>
          <a:xfrm>
            <a:off x="6590579" y="5568671"/>
            <a:ext cx="2374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pl-PL" sz="1400" dirty="0">
                <a:solidFill>
                  <a:srgbClr val="000066"/>
                </a:solidFill>
                <a:latin typeface="Calibri" panose="020F0502020204030204"/>
              </a:rPr>
              <a:t>Simulated SAED of Mn</a:t>
            </a:r>
            <a:r>
              <a:rPr lang="pl-PL" sz="1400" baseline="-25000" dirty="0">
                <a:solidFill>
                  <a:srgbClr val="000066"/>
                </a:solidFill>
                <a:latin typeface="Calibri" panose="020F0502020204030204"/>
              </a:rPr>
              <a:t>2</a:t>
            </a:r>
            <a:r>
              <a:rPr lang="pl-PL" sz="1400" dirty="0">
                <a:solidFill>
                  <a:srgbClr val="000066"/>
                </a:solidFill>
                <a:latin typeface="Calibri" panose="020F0502020204030204"/>
              </a:rPr>
              <a:t>CoO</a:t>
            </a:r>
            <a:r>
              <a:rPr lang="pl-PL" sz="1400" baseline="-25000" dirty="0">
                <a:solidFill>
                  <a:srgbClr val="000066"/>
                </a:solidFill>
                <a:latin typeface="Calibri" panose="020F0502020204030204"/>
              </a:rPr>
              <a:t>4</a:t>
            </a:r>
            <a:r>
              <a:rPr lang="pl-PL" sz="1400" dirty="0">
                <a:solidFill>
                  <a:srgbClr val="000066"/>
                </a:solidFill>
                <a:latin typeface="Calibri" panose="020F0502020204030204"/>
              </a:rPr>
              <a:t> superimposed on exp</a:t>
            </a:r>
            <a:r>
              <a:rPr lang="it-IT" sz="1400" dirty="0">
                <a:solidFill>
                  <a:srgbClr val="000066"/>
                </a:solidFill>
                <a:latin typeface="Calibri" panose="020F0502020204030204"/>
              </a:rPr>
              <a:t>.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pl-PL" sz="1400" dirty="0">
                <a:solidFill>
                  <a:srgbClr val="000066"/>
                </a:solidFill>
                <a:latin typeface="Calibri" panose="020F0502020204030204"/>
              </a:rPr>
              <a:t>one [ZA 301]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7B331E-FF74-A010-7426-0BBB46053A98}"/>
              </a:ext>
            </a:extLst>
          </p:cNvPr>
          <p:cNvCxnSpPr>
            <a:cxnSpLocks/>
          </p:cNvCxnSpPr>
          <p:nvPr/>
        </p:nvCxnSpPr>
        <p:spPr>
          <a:xfrm>
            <a:off x="3348990" y="2610075"/>
            <a:ext cx="1355222" cy="16121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D0957B-6A67-32EA-5CA3-C95D81015A92}"/>
              </a:ext>
            </a:extLst>
          </p:cNvPr>
          <p:cNvCxnSpPr>
            <a:cxnSpLocks/>
          </p:cNvCxnSpPr>
          <p:nvPr/>
        </p:nvCxnSpPr>
        <p:spPr>
          <a:xfrm>
            <a:off x="6035063" y="4757173"/>
            <a:ext cx="48277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9743EE-1875-86C0-2215-CA87D2DA71B6}"/>
              </a:ext>
            </a:extLst>
          </p:cNvPr>
          <p:cNvCxnSpPr>
            <a:cxnSpLocks/>
          </p:cNvCxnSpPr>
          <p:nvPr/>
        </p:nvCxnSpPr>
        <p:spPr>
          <a:xfrm>
            <a:off x="7415638" y="4757173"/>
            <a:ext cx="48277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1" name="Immagine 11">
            <a:extLst>
              <a:ext uri="{FF2B5EF4-FFF2-40B4-BE49-F238E27FC236}">
                <a16:creationId xmlns:a16="http://schemas.microsoft.com/office/drawing/2014/main" id="{9AD70A9D-D9A3-4CFC-CA31-678D575B333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36" name="Immagine 2">
            <a:extLst>
              <a:ext uri="{FF2B5EF4-FFF2-40B4-BE49-F238E27FC236}">
                <a16:creationId xmlns:a16="http://schemas.microsoft.com/office/drawing/2014/main" id="{F4642BA5-7338-7B57-AA95-F2EC342778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0184A3-5A34-F94C-053C-CB5314E2BED8}"/>
              </a:ext>
            </a:extLst>
          </p:cNvPr>
          <p:cNvSpPr txBox="1"/>
          <p:nvPr/>
        </p:nvSpPr>
        <p:spPr>
          <a:xfrm>
            <a:off x="1944000" y="1007547"/>
            <a:ext cx="72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66"/>
                </a:solidFill>
              </a:defRPr>
            </a:lvl1pPr>
          </a:lstStyle>
          <a:p>
            <a:r>
              <a:rPr lang="en-GB" sz="2000" b="0" dirty="0"/>
              <a:t>Advanced </a:t>
            </a:r>
            <a:r>
              <a:rPr lang="en-GB" sz="2000" dirty="0"/>
              <a:t>TEM</a:t>
            </a:r>
            <a:r>
              <a:rPr lang="en-GB" sz="2000" b="0" dirty="0"/>
              <a:t> characterisation of </a:t>
            </a:r>
            <a:r>
              <a:rPr lang="en-GB" sz="2000" dirty="0"/>
              <a:t>oxide scale–coating interface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E3C96502-7916-C09B-3D2C-8176E45B2840}"/>
              </a:ext>
            </a:extLst>
          </p:cNvPr>
          <p:cNvSpPr txBox="1"/>
          <p:nvPr/>
        </p:nvSpPr>
        <p:spPr>
          <a:xfrm>
            <a:off x="1944000" y="122564"/>
            <a:ext cx="4225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cs typeface="Trebuchet MS"/>
              </a:rPr>
              <a:t>Mn-Co spinel coating</a:t>
            </a:r>
            <a:endParaRPr lang="fr-FR" sz="3600" b="1" dirty="0">
              <a:solidFill>
                <a:srgbClr val="000066"/>
              </a:solidFill>
            </a:endParaRPr>
          </a:p>
        </p:txBody>
      </p:sp>
      <p:cxnSp>
        <p:nvCxnSpPr>
          <p:cNvPr id="52" name="Connettore diritto 23">
            <a:extLst>
              <a:ext uri="{FF2B5EF4-FFF2-40B4-BE49-F238E27FC236}">
                <a16:creationId xmlns:a16="http://schemas.microsoft.com/office/drawing/2014/main" id="{3411CC0F-3BDD-9F49-F054-919BA9D12471}"/>
              </a:ext>
            </a:extLst>
          </p:cNvPr>
          <p:cNvCxnSpPr>
            <a:cxnSpLocks/>
          </p:cNvCxnSpPr>
          <p:nvPr/>
        </p:nvCxnSpPr>
        <p:spPr>
          <a:xfrm>
            <a:off x="2729653" y="1532368"/>
            <a:ext cx="0" cy="63111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065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9E6F9741-A020-C676-A3F7-6528E50C2B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0" t="8675" r="34595" b="1637"/>
          <a:stretch/>
        </p:blipFill>
        <p:spPr>
          <a:xfrm>
            <a:off x="4649560" y="3407319"/>
            <a:ext cx="2039750" cy="3085556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13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83716138-3144-4E79-B8A2-517EEE88CACA}"/>
              </a:ext>
            </a:extLst>
          </p:cNvPr>
          <p:cNvSpPr txBox="1"/>
          <p:nvPr/>
        </p:nvSpPr>
        <p:spPr>
          <a:xfrm>
            <a:off x="1780781" y="1017121"/>
            <a:ext cx="308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</a:rPr>
              <a:t>Fe-Cu co-doping of the Mn-Co spinel coating</a:t>
            </a:r>
            <a:endParaRPr lang="fr-FR" sz="2400" b="1" dirty="0">
              <a:solidFill>
                <a:srgbClr val="000066"/>
              </a:solidFill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7B6C76F6-1DA2-4573-8AD6-E911C32BC720}"/>
              </a:ext>
            </a:extLst>
          </p:cNvPr>
          <p:cNvSpPr txBox="1">
            <a:spLocks/>
          </p:cNvSpPr>
          <p:nvPr/>
        </p:nvSpPr>
        <p:spPr>
          <a:xfrm>
            <a:off x="777547" y="1782766"/>
            <a:ext cx="4660264" cy="71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Tunga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rgbClr val="000066"/>
                </a:solidFill>
                <a:latin typeface="+mn-lt"/>
              </a:rPr>
              <a:t>…to improve the functional properties of the Mn-Co spinel by addition of transition metals</a:t>
            </a:r>
          </a:p>
          <a:p>
            <a:pPr algn="l"/>
            <a:endParaRPr lang="en-US" sz="1800" dirty="0">
              <a:solidFill>
                <a:srgbClr val="000066"/>
              </a:solidFill>
              <a:latin typeface="+mn-lt"/>
            </a:endParaRPr>
          </a:p>
          <a:p>
            <a:pPr algn="l"/>
            <a:endParaRPr lang="en-US" sz="18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D4CE0F-2572-B435-D006-E9F118CA88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87" y="3204262"/>
            <a:ext cx="3234963" cy="1971522"/>
          </a:xfrm>
          <a:prstGeom prst="rect">
            <a:avLst/>
          </a:prstGeom>
        </p:spPr>
      </p:pic>
      <p:pic>
        <p:nvPicPr>
          <p:cNvPr id="35" name="Immagine 11">
            <a:extLst>
              <a:ext uri="{FF2B5EF4-FFF2-40B4-BE49-F238E27FC236}">
                <a16:creationId xmlns:a16="http://schemas.microsoft.com/office/drawing/2014/main" id="{6E099779-DDB5-B74F-2068-D856E7BC4D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571" y="2715623"/>
            <a:ext cx="296721" cy="576850"/>
          </a:xfrm>
          <a:prstGeom prst="rect">
            <a:avLst/>
          </a:prstGeom>
        </p:spPr>
      </p:pic>
      <p:pic>
        <p:nvPicPr>
          <p:cNvPr id="36" name="Immagine 9">
            <a:extLst>
              <a:ext uri="{FF2B5EF4-FFF2-40B4-BE49-F238E27FC236}">
                <a16:creationId xmlns:a16="http://schemas.microsoft.com/office/drawing/2014/main" id="{C099D942-80EB-46AF-49BD-2F21A70772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182" b="13486"/>
          <a:stretch/>
        </p:blipFill>
        <p:spPr>
          <a:xfrm>
            <a:off x="5669435" y="2751221"/>
            <a:ext cx="677924" cy="332613"/>
          </a:xfrm>
          <a:prstGeom prst="rect">
            <a:avLst/>
          </a:prstGeom>
        </p:spPr>
      </p:pic>
      <p:pic>
        <p:nvPicPr>
          <p:cNvPr id="37" name="Immagine 13">
            <a:extLst>
              <a:ext uri="{FF2B5EF4-FFF2-40B4-BE49-F238E27FC236}">
                <a16:creationId xmlns:a16="http://schemas.microsoft.com/office/drawing/2014/main" id="{E517E07C-17E1-8DE0-C1B7-C3D2238610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7437" y="2717872"/>
            <a:ext cx="660962" cy="46419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F20EC2C-6FBA-C777-ED52-2717B20A2290}"/>
              </a:ext>
            </a:extLst>
          </p:cNvPr>
          <p:cNvSpPr txBox="1"/>
          <p:nvPr/>
        </p:nvSpPr>
        <p:spPr>
          <a:xfrm>
            <a:off x="6610900" y="3656632"/>
            <a:ext cx="24560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0066"/>
                </a:solidFill>
              </a:rPr>
              <a:t>Two-step </a:t>
            </a:r>
          </a:p>
          <a:p>
            <a:pPr algn="ctr"/>
            <a:r>
              <a:rPr lang="en-GB" sz="1600" b="1" dirty="0">
                <a:solidFill>
                  <a:srgbClr val="000066"/>
                </a:solidFill>
              </a:rPr>
              <a:t>Reactive sintering</a:t>
            </a:r>
            <a:r>
              <a:rPr lang="en-GB" sz="1600" dirty="0">
                <a:solidFill>
                  <a:srgbClr val="000066"/>
                </a:solidFill>
              </a:rPr>
              <a:t>:</a:t>
            </a:r>
          </a:p>
          <a:p>
            <a:pPr algn="ctr"/>
            <a:r>
              <a:rPr lang="en-GB" sz="1600" dirty="0">
                <a:solidFill>
                  <a:srgbClr val="000066"/>
                </a:solidFill>
              </a:rPr>
              <a:t>Reduction</a:t>
            </a:r>
          </a:p>
          <a:p>
            <a:pPr algn="ctr"/>
            <a:r>
              <a:rPr lang="en-GB" sz="1600" dirty="0">
                <a:solidFill>
                  <a:srgbClr val="000066"/>
                </a:solidFill>
              </a:rPr>
              <a:t>Re-oxidation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7A54A3-7099-9D10-39AC-2C9EDE209120}"/>
              </a:ext>
            </a:extLst>
          </p:cNvPr>
          <p:cNvSpPr txBox="1"/>
          <p:nvPr/>
        </p:nvSpPr>
        <p:spPr>
          <a:xfrm>
            <a:off x="323684" y="2647382"/>
            <a:ext cx="45292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0066"/>
                </a:solidFill>
              </a:rPr>
              <a:t>Electrophoretic co-deposition </a:t>
            </a:r>
            <a:r>
              <a:rPr lang="en-GB" sz="1600" dirty="0">
                <a:solidFill>
                  <a:srgbClr val="000066"/>
                </a:solidFill>
              </a:rPr>
              <a:t>of 3 precursors: </a:t>
            </a:r>
          </a:p>
          <a:p>
            <a:r>
              <a:rPr lang="en-GB" sz="1600" dirty="0">
                <a:solidFill>
                  <a:srgbClr val="000066"/>
                </a:solidFill>
              </a:rPr>
              <a:t>cathodic deposition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A9E70C2-DFEB-2043-F9CD-F9EBE39693C6}"/>
              </a:ext>
            </a:extLst>
          </p:cNvPr>
          <p:cNvSpPr txBox="1"/>
          <p:nvPr/>
        </p:nvSpPr>
        <p:spPr>
          <a:xfrm>
            <a:off x="6697818" y="5016488"/>
            <a:ext cx="22276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0066"/>
                </a:solidFill>
              </a:rPr>
              <a:t>Successful </a:t>
            </a:r>
            <a:r>
              <a:rPr lang="en-GB" sz="1600" b="1" dirty="0">
                <a:solidFill>
                  <a:srgbClr val="000066"/>
                </a:solidFill>
              </a:rPr>
              <a:t>in-situ</a:t>
            </a:r>
            <a:r>
              <a:rPr lang="en-GB" sz="1600" dirty="0">
                <a:solidFill>
                  <a:srgbClr val="000066"/>
                </a:solidFill>
              </a:rPr>
              <a:t> doping: Stabilization of the </a:t>
            </a:r>
            <a:r>
              <a:rPr lang="en-GB" sz="1600" b="1" dirty="0">
                <a:solidFill>
                  <a:srgbClr val="000066"/>
                </a:solidFill>
              </a:rPr>
              <a:t>cubic spinel structure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42C343-03AC-B095-8B19-3FA3B961D840}"/>
              </a:ext>
            </a:extLst>
          </p:cNvPr>
          <p:cNvSpPr txBox="1"/>
          <p:nvPr/>
        </p:nvSpPr>
        <p:spPr>
          <a:xfrm>
            <a:off x="401141" y="5302270"/>
            <a:ext cx="3663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66"/>
                </a:solidFill>
              </a:rPr>
              <a:t>Water-ethanol suspension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66"/>
                </a:solidFill>
              </a:rPr>
              <a:t>Deposited on Crofer22APU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66"/>
                </a:solidFill>
              </a:rPr>
              <a:t>Optimised deposition at 50 V for 30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66"/>
                </a:solidFill>
              </a:rPr>
              <a:t>Four different spinel compositions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3FBD5A55-8727-7A48-2297-267BF9C5F01F}"/>
              </a:ext>
            </a:extLst>
          </p:cNvPr>
          <p:cNvSpPr/>
          <p:nvPr/>
        </p:nvSpPr>
        <p:spPr>
          <a:xfrm>
            <a:off x="4035185" y="3587375"/>
            <a:ext cx="349766" cy="18247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F169D46-0EE7-48E5-0B5B-DFF4F818137A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pic>
        <p:nvPicPr>
          <p:cNvPr id="56" name="Immagine 2">
            <a:extLst>
              <a:ext uri="{FF2B5EF4-FFF2-40B4-BE49-F238E27FC236}">
                <a16:creationId xmlns:a16="http://schemas.microsoft.com/office/drawing/2014/main" id="{6C098323-E834-24BC-6894-1D4ED6AF18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4092" y="2736792"/>
            <a:ext cx="1181324" cy="600428"/>
          </a:xfrm>
          <a:prstGeom prst="rect">
            <a:avLst/>
          </a:prstGeom>
        </p:spPr>
      </p:pic>
      <p:sp>
        <p:nvSpPr>
          <p:cNvPr id="57" name="ZoneTexte 6">
            <a:extLst>
              <a:ext uri="{FF2B5EF4-FFF2-40B4-BE49-F238E27FC236}">
                <a16:creationId xmlns:a16="http://schemas.microsoft.com/office/drawing/2014/main" id="{9FD4105E-09B1-A207-54BF-754060FC2698}"/>
              </a:ext>
            </a:extLst>
          </p:cNvPr>
          <p:cNvSpPr txBox="1"/>
          <p:nvPr/>
        </p:nvSpPr>
        <p:spPr>
          <a:xfrm>
            <a:off x="1944000" y="122564"/>
            <a:ext cx="2113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  <a:latin typeface="+mn-lt"/>
              </a:rPr>
              <a:t>CeramECS</a:t>
            </a:r>
            <a:endParaRPr lang="en-US" sz="36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1C07BE3-FD0C-E502-5F3A-4940DDB7D294}"/>
              </a:ext>
            </a:extLst>
          </p:cNvPr>
          <p:cNvSpPr txBox="1"/>
          <p:nvPr/>
        </p:nvSpPr>
        <p:spPr>
          <a:xfrm>
            <a:off x="4211527" y="161787"/>
            <a:ext cx="4317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dirty="0">
                <a:solidFill>
                  <a:srgbClr val="000066"/>
                </a:solidFill>
                <a:latin typeface="+mn-lt"/>
              </a:rPr>
              <a:t>Glass-ceramic and ceramic materials for energy conversion and storage</a:t>
            </a:r>
            <a:endParaRPr lang="en-US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B5C829C-3937-7002-5C02-8742C276ABE9}"/>
              </a:ext>
            </a:extLst>
          </p:cNvPr>
          <p:cNvSpPr/>
          <p:nvPr/>
        </p:nvSpPr>
        <p:spPr>
          <a:xfrm>
            <a:off x="1731469" y="1074122"/>
            <a:ext cx="3153581" cy="744551"/>
          </a:xfrm>
          <a:prstGeom prst="roundRect">
            <a:avLst/>
          </a:prstGeom>
          <a:noFill/>
          <a:ln w="19050">
            <a:solidFill>
              <a:srgbClr val="FFD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880AE-18DB-58FE-04D1-6323BEDB0EF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4989"/>
          <a:stretch/>
        </p:blipFill>
        <p:spPr>
          <a:xfrm>
            <a:off x="5458906" y="1077961"/>
            <a:ext cx="3600000" cy="1581685"/>
          </a:xfrm>
          <a:prstGeom prst="rect">
            <a:avLst/>
          </a:prstGeom>
          <a:ln>
            <a:solidFill>
              <a:srgbClr val="000066"/>
            </a:solidFill>
          </a:ln>
        </p:spPr>
      </p:pic>
    </p:spTree>
    <p:extLst>
      <p:ext uri="{BB962C8B-B14F-4D97-AF65-F5344CB8AC3E}">
        <p14:creationId xmlns:p14="http://schemas.microsoft.com/office/powerpoint/2010/main" val="2440002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7FC4657-6273-4B05-515A-F89036BFC936}"/>
              </a:ext>
            </a:extLst>
          </p:cNvPr>
          <p:cNvSpPr/>
          <p:nvPr/>
        </p:nvSpPr>
        <p:spPr>
          <a:xfrm>
            <a:off x="127276" y="1635952"/>
            <a:ext cx="4112053" cy="4639118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14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D1F55987-1382-9AA8-500B-AEA95BA2ED67}"/>
              </a:ext>
            </a:extLst>
          </p:cNvPr>
          <p:cNvSpPr txBox="1"/>
          <p:nvPr/>
        </p:nvSpPr>
        <p:spPr>
          <a:xfrm>
            <a:off x="1944000" y="122564"/>
            <a:ext cx="4400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Doped spinel coatings</a:t>
            </a:r>
            <a:endParaRPr lang="fr-FR" sz="3600" b="1" dirty="0">
              <a:solidFill>
                <a:srgbClr val="00006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4ECEF6-94DB-8378-33D6-17E3A49208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9330" y="4214679"/>
            <a:ext cx="2888734" cy="21606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676E39-E05D-9DB0-954B-F5E3E6C65C5A}"/>
              </a:ext>
            </a:extLst>
          </p:cNvPr>
          <p:cNvSpPr txBox="1"/>
          <p:nvPr/>
        </p:nvSpPr>
        <p:spPr>
          <a:xfrm>
            <a:off x="7045713" y="4635307"/>
            <a:ext cx="21549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>
                <a:solidFill>
                  <a:srgbClr val="000066"/>
                </a:solidFill>
              </a:rPr>
              <a:t>Better oxidation resistance of Fe-Cu doped coatings compared to base </a:t>
            </a:r>
          </a:p>
          <a:p>
            <a:r>
              <a:rPr lang="en-GB" sz="1600" dirty="0">
                <a:solidFill>
                  <a:srgbClr val="000066"/>
                </a:solidFill>
              </a:rPr>
              <a:t>      Mn-Co spinel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9BF160-51A3-D0EF-43E3-0A63FC281E36}"/>
              </a:ext>
            </a:extLst>
          </p:cNvPr>
          <p:cNvSpPr txBox="1"/>
          <p:nvPr/>
        </p:nvSpPr>
        <p:spPr>
          <a:xfrm>
            <a:off x="561433" y="5518989"/>
            <a:ext cx="3746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0066"/>
                </a:solidFill>
              </a:rPr>
              <a:t>Improved spinel stability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66"/>
                </a:solidFill>
                <a:effectLst/>
                <a:ea typeface="Times New Roman" panose="02020603050405020304" pitchFamily="18" charset="0"/>
              </a:rPr>
              <a:t>Synergic effect of Cu and Fe</a:t>
            </a:r>
          </a:p>
        </p:txBody>
      </p:sp>
      <p:pic>
        <p:nvPicPr>
          <p:cNvPr id="27" name="Immagine 13">
            <a:extLst>
              <a:ext uri="{FF2B5EF4-FFF2-40B4-BE49-F238E27FC236}">
                <a16:creationId xmlns:a16="http://schemas.microsoft.com/office/drawing/2014/main" id="{68EC326C-D1FC-3FF7-BFB0-49DE31EEA4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906" y="224333"/>
            <a:ext cx="704268" cy="49460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D43B7FB-340F-C830-3394-74C0C981928E}"/>
              </a:ext>
            </a:extLst>
          </p:cNvPr>
          <p:cNvSpPr txBox="1"/>
          <p:nvPr/>
        </p:nvSpPr>
        <p:spPr>
          <a:xfrm>
            <a:off x="1837518" y="1055780"/>
            <a:ext cx="6926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6"/>
                </a:solidFill>
              </a:rPr>
              <a:t>Characterization of </a:t>
            </a:r>
            <a:r>
              <a:rPr lang="en-GB" sz="2000" b="1" dirty="0">
                <a:solidFill>
                  <a:srgbClr val="000066"/>
                </a:solidFill>
              </a:rPr>
              <a:t>Mn-Co spinel </a:t>
            </a:r>
            <a:r>
              <a:rPr lang="en-GB" sz="2000" dirty="0">
                <a:solidFill>
                  <a:srgbClr val="000066"/>
                </a:solidFill>
              </a:rPr>
              <a:t>coatings with </a:t>
            </a:r>
            <a:r>
              <a:rPr lang="en-GB" sz="2000" b="1" dirty="0">
                <a:solidFill>
                  <a:srgbClr val="000066"/>
                </a:solidFill>
              </a:rPr>
              <a:t>Fe-Cu addition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6721E9-18F0-72BD-4BCA-F5BE73559F1A}"/>
              </a:ext>
            </a:extLst>
          </p:cNvPr>
          <p:cNvSpPr txBox="1"/>
          <p:nvPr/>
        </p:nvSpPr>
        <p:spPr>
          <a:xfrm>
            <a:off x="7225354" y="2006979"/>
            <a:ext cx="1909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0066"/>
                </a:solidFill>
              </a:rPr>
              <a:t>Cu addition boosts densification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0066"/>
                </a:solidFill>
              </a:rPr>
              <a:t>No Cr diffusion during aging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A6DCF8-60DC-1710-2E85-E95BB92E22F4}"/>
              </a:ext>
            </a:extLst>
          </p:cNvPr>
          <p:cNvSpPr txBox="1"/>
          <p:nvPr/>
        </p:nvSpPr>
        <p:spPr>
          <a:xfrm>
            <a:off x="380356" y="1683814"/>
            <a:ext cx="34786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66"/>
                </a:solidFill>
              </a:rPr>
              <a:t>Assessment of dilatometric properties of Fe-Cu doped spinels </a:t>
            </a:r>
            <a:endParaRPr lang="en-GB" dirty="0">
              <a:solidFill>
                <a:srgbClr val="000066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3C54F6-67A1-7A67-24E1-F9CD5C7F2E73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CA966E-8E62-3A82-AFBA-A5B8F03C5833}"/>
              </a:ext>
            </a:extLst>
          </p:cNvPr>
          <p:cNvGrpSpPr/>
          <p:nvPr/>
        </p:nvGrpSpPr>
        <p:grpSpPr>
          <a:xfrm>
            <a:off x="82409" y="1943602"/>
            <a:ext cx="3984833" cy="3522577"/>
            <a:chOff x="8312456" y="3307238"/>
            <a:chExt cx="3458519" cy="3214992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3C35962-A99E-7398-E476-271DCA77F5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554" r="12794"/>
            <a:stretch/>
          </p:blipFill>
          <p:spPr>
            <a:xfrm>
              <a:off x="8312456" y="3307238"/>
              <a:ext cx="3458519" cy="3214992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EEA1983-1757-20FD-6854-72B948AF0841}"/>
                </a:ext>
              </a:extLst>
            </p:cNvPr>
            <p:cNvGrpSpPr/>
            <p:nvPr/>
          </p:nvGrpSpPr>
          <p:grpSpPr>
            <a:xfrm>
              <a:off x="9298912" y="4459724"/>
              <a:ext cx="2193156" cy="1236833"/>
              <a:chOff x="8668731" y="2475506"/>
              <a:chExt cx="2706637" cy="1433233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4D32460-9FBD-1102-D125-7994844C691C}"/>
                  </a:ext>
                </a:extLst>
              </p:cNvPr>
              <p:cNvSpPr txBox="1"/>
              <p:nvPr/>
            </p:nvSpPr>
            <p:spPr>
              <a:xfrm>
                <a:off x="10111599" y="3552089"/>
                <a:ext cx="1263769" cy="356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Fe addition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79B9DA8-E9B5-454B-800F-F83666599C6E}"/>
                  </a:ext>
                </a:extLst>
              </p:cNvPr>
              <p:cNvSpPr txBox="1"/>
              <p:nvPr/>
            </p:nvSpPr>
            <p:spPr>
              <a:xfrm>
                <a:off x="8668731" y="2475506"/>
                <a:ext cx="1796107" cy="356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err="1"/>
                  <a:t>Fe+Cu</a:t>
                </a:r>
                <a:r>
                  <a:rPr lang="en-GB" sz="1400" dirty="0"/>
                  <a:t> addition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7AC8BDDB-8DCF-1083-3BF8-FFC7B83C9B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4502" y="2752085"/>
                <a:ext cx="478016" cy="27349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27C081AF-DECF-8B5F-55A7-186A6F2FB5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329933" y="3163099"/>
                <a:ext cx="269810" cy="431474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Immagine 2">
            <a:extLst>
              <a:ext uri="{FF2B5EF4-FFF2-40B4-BE49-F238E27FC236}">
                <a16:creationId xmlns:a16="http://schemas.microsoft.com/office/drawing/2014/main" id="{E52208F9-315F-A72D-6A8B-7033AA2E89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B8DAA8-4474-1493-A906-D36C85FF7AE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689" y="1675945"/>
            <a:ext cx="2799665" cy="231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28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15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text, different, bunch, colorful&#10;&#10;Description automatically generated">
            <a:extLst>
              <a:ext uri="{FF2B5EF4-FFF2-40B4-BE49-F238E27FC236}">
                <a16:creationId xmlns:a16="http://schemas.microsoft.com/office/drawing/2014/main" id="{5C98D8EB-DCB9-333C-DB72-4657E58B48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0399" y="4106197"/>
            <a:ext cx="3001065" cy="23019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C5D740-D560-FB19-7DF2-B9A879E48E4C}"/>
              </a:ext>
            </a:extLst>
          </p:cNvPr>
          <p:cNvSpPr txBox="1"/>
          <p:nvPr/>
        </p:nvSpPr>
        <p:spPr>
          <a:xfrm>
            <a:off x="1837519" y="1056278"/>
            <a:ext cx="66955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66"/>
                </a:solidFill>
              </a:rPr>
              <a:t>Advanced TEM </a:t>
            </a:r>
            <a:r>
              <a:rPr lang="en-GB" sz="2000" dirty="0">
                <a:solidFill>
                  <a:srgbClr val="000066"/>
                </a:solidFill>
              </a:rPr>
              <a:t>characterization of </a:t>
            </a:r>
            <a:r>
              <a:rPr lang="en-GB" sz="2000" b="1" dirty="0">
                <a:solidFill>
                  <a:srgbClr val="000066"/>
                </a:solidFill>
              </a:rPr>
              <a:t>doped coatings</a:t>
            </a:r>
            <a:r>
              <a:rPr lang="en-GB" sz="20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933083-2C15-83B6-D912-C5269E8479D4}"/>
              </a:ext>
            </a:extLst>
          </p:cNvPr>
          <p:cNvSpPr txBox="1"/>
          <p:nvPr/>
        </p:nvSpPr>
        <p:spPr>
          <a:xfrm>
            <a:off x="6433301" y="2802897"/>
            <a:ext cx="277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66"/>
                </a:solidFill>
                <a:cs typeface="Calibri" panose="020F0502020204030204" pitchFamily="34" charset="0"/>
              </a:rPr>
              <a:t>Fe and Cu homogeneously distributed in  the coating</a:t>
            </a:r>
          </a:p>
        </p:txBody>
      </p:sp>
      <p:pic>
        <p:nvPicPr>
          <p:cNvPr id="11" name="Picture 10" descr="A picture containing text, different, bunch, colorful&#10;&#10;Description automatically generated">
            <a:extLst>
              <a:ext uri="{FF2B5EF4-FFF2-40B4-BE49-F238E27FC236}">
                <a16:creationId xmlns:a16="http://schemas.microsoft.com/office/drawing/2014/main" id="{08127221-980B-ADCC-1B85-9130EE924F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331" y="1439533"/>
            <a:ext cx="6186115" cy="25898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0546C8-B84C-41F7-E6B7-2FD9500D8F75}"/>
              </a:ext>
            </a:extLst>
          </p:cNvPr>
          <p:cNvSpPr txBox="1"/>
          <p:nvPr/>
        </p:nvSpPr>
        <p:spPr>
          <a:xfrm>
            <a:off x="6400925" y="1558909"/>
            <a:ext cx="287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66"/>
                </a:solidFill>
              </a:rPr>
              <a:t>10Fe10Cu sample: </a:t>
            </a:r>
          </a:p>
          <a:p>
            <a:r>
              <a:rPr lang="en-GB" dirty="0">
                <a:solidFill>
                  <a:srgbClr val="000066"/>
                </a:solidFill>
              </a:rPr>
              <a:t>Highest amount of dopants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C48877-9F6A-C38E-D153-BD446DB2980A}"/>
              </a:ext>
            </a:extLst>
          </p:cNvPr>
          <p:cNvSpPr txBox="1"/>
          <p:nvPr/>
        </p:nvSpPr>
        <p:spPr>
          <a:xfrm>
            <a:off x="6440022" y="3385738"/>
            <a:ext cx="18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66"/>
                </a:solidFill>
              </a:rPr>
              <a:t>Thin oxide scale</a:t>
            </a:r>
          </a:p>
        </p:txBody>
      </p:sp>
      <p:sp>
        <p:nvSpPr>
          <p:cNvPr id="16" name="CasellaDiTesto 14">
            <a:extLst>
              <a:ext uri="{FF2B5EF4-FFF2-40B4-BE49-F238E27FC236}">
                <a16:creationId xmlns:a16="http://schemas.microsoft.com/office/drawing/2014/main" id="{BB9065F8-2B84-9297-540E-AB3BB39F1E45}"/>
              </a:ext>
            </a:extLst>
          </p:cNvPr>
          <p:cNvSpPr txBox="1"/>
          <p:nvPr/>
        </p:nvSpPr>
        <p:spPr>
          <a:xfrm rot="16200000">
            <a:off x="2118900" y="2989728"/>
            <a:ext cx="759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</a:rPr>
              <a:t>Steel</a:t>
            </a:r>
          </a:p>
        </p:txBody>
      </p:sp>
      <p:sp>
        <p:nvSpPr>
          <p:cNvPr id="18" name="CasellaDiTesto 14">
            <a:extLst>
              <a:ext uri="{FF2B5EF4-FFF2-40B4-BE49-F238E27FC236}">
                <a16:creationId xmlns:a16="http://schemas.microsoft.com/office/drawing/2014/main" id="{161AEE5B-7F7F-F9EB-2FF9-361EA9B20174}"/>
              </a:ext>
            </a:extLst>
          </p:cNvPr>
          <p:cNvSpPr txBox="1"/>
          <p:nvPr/>
        </p:nvSpPr>
        <p:spPr>
          <a:xfrm>
            <a:off x="557222" y="2022634"/>
            <a:ext cx="93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</a:rPr>
              <a:t>Coating</a:t>
            </a:r>
          </a:p>
        </p:txBody>
      </p:sp>
      <p:pic>
        <p:nvPicPr>
          <p:cNvPr id="24" name="Picture 23" descr="A picture containing text, different, bunch, colorful&#10;&#10;Description automatically generated">
            <a:extLst>
              <a:ext uri="{FF2B5EF4-FFF2-40B4-BE49-F238E27FC236}">
                <a16:creationId xmlns:a16="http://schemas.microsoft.com/office/drawing/2014/main" id="{A0CC5FE8-7D28-42C3-ABD1-76F38EBF99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42" y="4192809"/>
            <a:ext cx="2329994" cy="2108822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18D716A-F74D-8067-C2B2-9C5B3A316D8E}"/>
              </a:ext>
            </a:extLst>
          </p:cNvPr>
          <p:cNvCxnSpPr>
            <a:cxnSpLocks/>
          </p:cNvCxnSpPr>
          <p:nvPr/>
        </p:nvCxnSpPr>
        <p:spPr>
          <a:xfrm>
            <a:off x="807060" y="3756288"/>
            <a:ext cx="118770" cy="5546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056359-3143-A461-05AA-FC0F1EFB9D6E}"/>
              </a:ext>
            </a:extLst>
          </p:cNvPr>
          <p:cNvCxnSpPr>
            <a:cxnSpLocks/>
          </p:cNvCxnSpPr>
          <p:nvPr/>
        </p:nvCxnSpPr>
        <p:spPr>
          <a:xfrm>
            <a:off x="2202325" y="2477252"/>
            <a:ext cx="2490861" cy="1833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729714D-AF50-4612-5CF0-623ACADEDCC6}"/>
              </a:ext>
            </a:extLst>
          </p:cNvPr>
          <p:cNvSpPr txBox="1"/>
          <p:nvPr/>
        </p:nvSpPr>
        <p:spPr>
          <a:xfrm>
            <a:off x="6440022" y="2462118"/>
            <a:ext cx="26124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0066"/>
                </a:solidFill>
              </a:rPr>
              <a:t>High coating densification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899756-4EF0-607E-3F06-0501886DE6CF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pic>
        <p:nvPicPr>
          <p:cNvPr id="40" name="Immagine 11">
            <a:extLst>
              <a:ext uri="{FF2B5EF4-FFF2-40B4-BE49-F238E27FC236}">
                <a16:creationId xmlns:a16="http://schemas.microsoft.com/office/drawing/2014/main" id="{09FFF373-4C1E-80AE-3249-02C57FBC5F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41" name="Immagine 2">
            <a:extLst>
              <a:ext uri="{FF2B5EF4-FFF2-40B4-BE49-F238E27FC236}">
                <a16:creationId xmlns:a16="http://schemas.microsoft.com/office/drawing/2014/main" id="{9F27639E-FABF-9779-CB49-7D14E9346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B0773465-228D-B257-8ACD-08A318B5C851}"/>
              </a:ext>
            </a:extLst>
          </p:cNvPr>
          <p:cNvSpPr txBox="1"/>
          <p:nvPr/>
        </p:nvSpPr>
        <p:spPr>
          <a:xfrm>
            <a:off x="1944000" y="122564"/>
            <a:ext cx="4400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Doped spinel coatings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D0EE9DE-C3DB-AF6D-8D75-FAB0964F5209}"/>
              </a:ext>
            </a:extLst>
          </p:cNvPr>
          <p:cNvSpPr/>
          <p:nvPr/>
        </p:nvSpPr>
        <p:spPr>
          <a:xfrm>
            <a:off x="6400925" y="1558909"/>
            <a:ext cx="2708743" cy="750520"/>
          </a:xfrm>
          <a:prstGeom prst="roundRect">
            <a:avLst/>
          </a:prstGeom>
          <a:noFill/>
          <a:ln w="19050">
            <a:solidFill>
              <a:srgbClr val="FFD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Obraz 9">
            <a:extLst>
              <a:ext uri="{FF2B5EF4-FFF2-40B4-BE49-F238E27FC236}">
                <a16:creationId xmlns:a16="http://schemas.microsoft.com/office/drawing/2014/main" id="{FAEE64E1-8C89-316B-22EA-91B4D75638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197" y="5307906"/>
            <a:ext cx="1080000" cy="1080000"/>
          </a:xfrm>
          <a:prstGeom prst="rect">
            <a:avLst/>
          </a:prstGeom>
        </p:spPr>
      </p:pic>
      <p:sp>
        <p:nvSpPr>
          <p:cNvPr id="28" name="pole tekstowe 10">
            <a:extLst>
              <a:ext uri="{FF2B5EF4-FFF2-40B4-BE49-F238E27FC236}">
                <a16:creationId xmlns:a16="http://schemas.microsoft.com/office/drawing/2014/main" id="{2FF5CD5E-290A-56D1-E531-3D37683F776B}"/>
              </a:ext>
            </a:extLst>
          </p:cNvPr>
          <p:cNvSpPr txBox="1"/>
          <p:nvPr/>
        </p:nvSpPr>
        <p:spPr>
          <a:xfrm>
            <a:off x="8033838" y="5448926"/>
            <a:ext cx="118643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000066"/>
                </a:solidFill>
              </a:rPr>
              <a:t>Point c3</a:t>
            </a:r>
            <a:r>
              <a:rPr lang="it-IT" sz="1300" dirty="0">
                <a:solidFill>
                  <a:srgbClr val="000066"/>
                </a:solidFill>
              </a:rPr>
              <a:t>:</a:t>
            </a:r>
          </a:p>
          <a:p>
            <a:r>
              <a:rPr lang="pl-PL" sz="1300" dirty="0">
                <a:solidFill>
                  <a:srgbClr val="000066"/>
                </a:solidFill>
              </a:rPr>
              <a:t>Solution with </a:t>
            </a:r>
            <a:r>
              <a:rPr lang="pl-PL" sz="1300" b="1" dirty="0">
                <a:solidFill>
                  <a:srgbClr val="000066"/>
                </a:solidFill>
              </a:rPr>
              <a:t>CrMnCoO</a:t>
            </a:r>
            <a:r>
              <a:rPr lang="pl-PL" sz="1300" b="1" baseline="-25000" dirty="0">
                <a:solidFill>
                  <a:srgbClr val="000066"/>
                </a:solidFill>
              </a:rPr>
              <a:t>4</a:t>
            </a:r>
            <a:r>
              <a:rPr lang="pl-PL" sz="1300" dirty="0">
                <a:solidFill>
                  <a:srgbClr val="000066"/>
                </a:solidFill>
              </a:rPr>
              <a:t> </a:t>
            </a:r>
            <a:endParaRPr lang="it-IT" sz="1300" dirty="0">
              <a:solidFill>
                <a:srgbClr val="000066"/>
              </a:solidFill>
            </a:endParaRPr>
          </a:p>
          <a:p>
            <a:r>
              <a:rPr lang="pl-PL" sz="1300" dirty="0">
                <a:solidFill>
                  <a:srgbClr val="000066"/>
                </a:solidFill>
              </a:rPr>
              <a:t>Zone axis 101</a:t>
            </a:r>
          </a:p>
        </p:txBody>
      </p:sp>
      <p:pic>
        <p:nvPicPr>
          <p:cNvPr id="29" name="Obraz 9">
            <a:extLst>
              <a:ext uri="{FF2B5EF4-FFF2-40B4-BE49-F238E27FC236}">
                <a16:creationId xmlns:a16="http://schemas.microsoft.com/office/drawing/2014/main" id="{9AE89546-3FEC-B286-F77D-96C9326CD5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03" y="4081939"/>
            <a:ext cx="1008000" cy="1008000"/>
          </a:xfrm>
          <a:prstGeom prst="rect">
            <a:avLst/>
          </a:prstGeom>
        </p:spPr>
      </p:pic>
      <p:sp>
        <p:nvSpPr>
          <p:cNvPr id="31" name="pole tekstowe 10">
            <a:extLst>
              <a:ext uri="{FF2B5EF4-FFF2-40B4-BE49-F238E27FC236}">
                <a16:creationId xmlns:a16="http://schemas.microsoft.com/office/drawing/2014/main" id="{953F566F-5418-D52F-69FD-1D380E386B00}"/>
              </a:ext>
            </a:extLst>
          </p:cNvPr>
          <p:cNvSpPr txBox="1"/>
          <p:nvPr/>
        </p:nvSpPr>
        <p:spPr>
          <a:xfrm>
            <a:off x="7553736" y="4146781"/>
            <a:ext cx="13104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000066"/>
                </a:solidFill>
              </a:rPr>
              <a:t>Point c2</a:t>
            </a:r>
            <a:r>
              <a:rPr lang="it-IT" sz="1300" dirty="0">
                <a:solidFill>
                  <a:srgbClr val="000066"/>
                </a:solidFill>
              </a:rPr>
              <a:t>:</a:t>
            </a:r>
          </a:p>
          <a:p>
            <a:r>
              <a:rPr lang="pl-PL" sz="1300" dirty="0">
                <a:solidFill>
                  <a:srgbClr val="000066"/>
                </a:solidFill>
              </a:rPr>
              <a:t>Solution with </a:t>
            </a:r>
            <a:r>
              <a:rPr lang="pl-PL" sz="1300" b="1" dirty="0">
                <a:solidFill>
                  <a:srgbClr val="000066"/>
                </a:solidFill>
              </a:rPr>
              <a:t>MnCo</a:t>
            </a:r>
            <a:r>
              <a:rPr lang="it-IT" sz="1300" b="1" baseline="-25000" dirty="0">
                <a:solidFill>
                  <a:srgbClr val="000066"/>
                </a:solidFill>
              </a:rPr>
              <a:t>2</a:t>
            </a:r>
            <a:r>
              <a:rPr lang="pl-PL" sz="1300" b="1" dirty="0">
                <a:solidFill>
                  <a:srgbClr val="000066"/>
                </a:solidFill>
              </a:rPr>
              <a:t>O</a:t>
            </a:r>
            <a:r>
              <a:rPr lang="pl-PL" sz="1300" b="1" baseline="-25000" dirty="0">
                <a:solidFill>
                  <a:srgbClr val="000066"/>
                </a:solidFill>
              </a:rPr>
              <a:t>4</a:t>
            </a:r>
            <a:r>
              <a:rPr lang="pl-PL" sz="1300" dirty="0">
                <a:solidFill>
                  <a:srgbClr val="000066"/>
                </a:solidFill>
              </a:rPr>
              <a:t> </a:t>
            </a:r>
            <a:endParaRPr lang="it-IT" sz="1300" dirty="0">
              <a:solidFill>
                <a:srgbClr val="000066"/>
              </a:solidFill>
            </a:endParaRPr>
          </a:p>
          <a:p>
            <a:r>
              <a:rPr lang="pl-PL" sz="1300" dirty="0">
                <a:solidFill>
                  <a:srgbClr val="000066"/>
                </a:solidFill>
              </a:rPr>
              <a:t>Zone axis 11</a:t>
            </a:r>
            <a:r>
              <a:rPr lang="it-IT" sz="1300" dirty="0">
                <a:solidFill>
                  <a:srgbClr val="000066"/>
                </a:solidFill>
              </a:rPr>
              <a:t>2</a:t>
            </a:r>
            <a:endParaRPr lang="pl-PL" sz="1300" dirty="0">
              <a:solidFill>
                <a:srgbClr val="000066"/>
              </a:solidFill>
            </a:endParaRPr>
          </a:p>
        </p:txBody>
      </p:sp>
      <p:pic>
        <p:nvPicPr>
          <p:cNvPr id="36" name="Obraz 8">
            <a:extLst>
              <a:ext uri="{FF2B5EF4-FFF2-40B4-BE49-F238E27FC236}">
                <a16:creationId xmlns:a16="http://schemas.microsoft.com/office/drawing/2014/main" id="{1D1F56DE-E88D-F4E9-54C7-C5DCAB6781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324" y="4378387"/>
            <a:ext cx="789037" cy="789037"/>
          </a:xfrm>
          <a:prstGeom prst="rect">
            <a:avLst/>
          </a:prstGeom>
        </p:spPr>
      </p:pic>
      <p:pic>
        <p:nvPicPr>
          <p:cNvPr id="37" name="Obraz 10">
            <a:extLst>
              <a:ext uri="{FF2B5EF4-FFF2-40B4-BE49-F238E27FC236}">
                <a16:creationId xmlns:a16="http://schemas.microsoft.com/office/drawing/2014/main" id="{FAEDB3FC-10EA-C076-AB9B-9087D92082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61" y="4690259"/>
            <a:ext cx="789037" cy="789037"/>
          </a:xfrm>
          <a:prstGeom prst="rect">
            <a:avLst/>
          </a:prstGeom>
        </p:spPr>
      </p:pic>
      <p:sp>
        <p:nvSpPr>
          <p:cNvPr id="38" name="pole tekstowe 10">
            <a:extLst>
              <a:ext uri="{FF2B5EF4-FFF2-40B4-BE49-F238E27FC236}">
                <a16:creationId xmlns:a16="http://schemas.microsoft.com/office/drawing/2014/main" id="{6EEAA671-2486-2BFA-D0E9-D3238AB986F6}"/>
              </a:ext>
            </a:extLst>
          </p:cNvPr>
          <p:cNvSpPr txBox="1"/>
          <p:nvPr/>
        </p:nvSpPr>
        <p:spPr>
          <a:xfrm>
            <a:off x="2126228" y="5530281"/>
            <a:ext cx="1878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66"/>
                </a:solidFill>
              </a:rPr>
              <a:t>Point b1</a:t>
            </a:r>
            <a:r>
              <a:rPr lang="it-IT" sz="1400" dirty="0">
                <a:solidFill>
                  <a:srgbClr val="000066"/>
                </a:solidFill>
              </a:rPr>
              <a:t>:</a:t>
            </a:r>
          </a:p>
          <a:p>
            <a:r>
              <a:rPr lang="pl-PL" sz="1400" dirty="0">
                <a:solidFill>
                  <a:srgbClr val="000066"/>
                </a:solidFill>
              </a:rPr>
              <a:t>Solution with </a:t>
            </a:r>
            <a:r>
              <a:rPr lang="pl-PL" sz="1400" b="1" dirty="0">
                <a:solidFill>
                  <a:srgbClr val="000066"/>
                </a:solidFill>
              </a:rPr>
              <a:t>MnCo</a:t>
            </a:r>
            <a:r>
              <a:rPr lang="it-IT" sz="1400" b="1" baseline="-25000" dirty="0">
                <a:solidFill>
                  <a:srgbClr val="000066"/>
                </a:solidFill>
              </a:rPr>
              <a:t>2</a:t>
            </a:r>
            <a:r>
              <a:rPr lang="pl-PL" sz="1400" b="1" dirty="0">
                <a:solidFill>
                  <a:srgbClr val="000066"/>
                </a:solidFill>
              </a:rPr>
              <a:t>O</a:t>
            </a:r>
            <a:r>
              <a:rPr lang="pl-PL" sz="1400" b="1" baseline="-25000" dirty="0">
                <a:solidFill>
                  <a:srgbClr val="000066"/>
                </a:solidFill>
              </a:rPr>
              <a:t>4</a:t>
            </a:r>
            <a:r>
              <a:rPr lang="pl-PL" sz="1400" dirty="0">
                <a:solidFill>
                  <a:srgbClr val="000066"/>
                </a:solidFill>
              </a:rPr>
              <a:t> </a:t>
            </a:r>
            <a:endParaRPr lang="it-IT" sz="1400" dirty="0">
              <a:solidFill>
                <a:srgbClr val="000066"/>
              </a:solidFill>
            </a:endParaRPr>
          </a:p>
          <a:p>
            <a:r>
              <a:rPr lang="pl-PL" sz="1400" dirty="0">
                <a:solidFill>
                  <a:srgbClr val="000066"/>
                </a:solidFill>
              </a:rPr>
              <a:t>Zone axis 11</a:t>
            </a:r>
            <a:r>
              <a:rPr lang="it-IT" sz="1400" dirty="0">
                <a:solidFill>
                  <a:srgbClr val="000066"/>
                </a:solidFill>
              </a:rPr>
              <a:t>2</a:t>
            </a:r>
            <a:endParaRPr lang="pl-PL" sz="1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06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19592F6-7DE7-0D94-C6ED-D3F5A5D4D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7" t="13946"/>
          <a:stretch/>
        </p:blipFill>
        <p:spPr>
          <a:xfrm>
            <a:off x="712543" y="2316810"/>
            <a:ext cx="1881349" cy="1352812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16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CC48F5-B805-F1DE-DA2C-D038D5D8A312}"/>
              </a:ext>
            </a:extLst>
          </p:cNvPr>
          <p:cNvSpPr txBox="1"/>
          <p:nvPr/>
        </p:nvSpPr>
        <p:spPr>
          <a:xfrm>
            <a:off x="1018739" y="1571476"/>
            <a:ext cx="4604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0066"/>
                </a:solidFill>
              </a:rPr>
              <a:t>5Fe5Cu sample: lowest</a:t>
            </a:r>
            <a:r>
              <a:rPr lang="en-GB" dirty="0">
                <a:solidFill>
                  <a:srgbClr val="000066"/>
                </a:solidFill>
              </a:rPr>
              <a:t> amount of dopants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98400E-FB68-EBB6-1D9B-04C0FFC2D7D9}"/>
              </a:ext>
            </a:extLst>
          </p:cNvPr>
          <p:cNvSpPr txBox="1"/>
          <p:nvPr/>
        </p:nvSpPr>
        <p:spPr>
          <a:xfrm>
            <a:off x="3198765" y="5252211"/>
            <a:ext cx="5819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66"/>
                </a:solidFill>
              </a:rPr>
              <a:t>Homogeneous distribution of Fe and Cu in the Mn-Co spinel</a:t>
            </a:r>
          </a:p>
          <a:p>
            <a:pPr algn="ctr"/>
            <a:r>
              <a:rPr lang="en-GB" b="1" dirty="0" err="1">
                <a:solidFill>
                  <a:srgbClr val="000066"/>
                </a:solidFill>
              </a:rPr>
              <a:t>Fe+Cu</a:t>
            </a:r>
            <a:r>
              <a:rPr lang="en-GB" b="1" dirty="0">
                <a:solidFill>
                  <a:srgbClr val="000066"/>
                </a:solidFill>
              </a:rPr>
              <a:t> addition: </a:t>
            </a:r>
            <a:r>
              <a:rPr lang="en-GB" dirty="0">
                <a:solidFill>
                  <a:srgbClr val="000066"/>
                </a:solidFill>
              </a:rPr>
              <a:t>synergic effect </a:t>
            </a:r>
          </a:p>
          <a:p>
            <a:pPr algn="ctr"/>
            <a:r>
              <a:rPr lang="en-GB" dirty="0">
                <a:solidFill>
                  <a:srgbClr val="000066"/>
                </a:solidFill>
              </a:rPr>
              <a:t>in suppressing the double-phase spinel formation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3132A9-8DB9-5EF2-F212-DF17EC432E04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85643F-F7CB-034F-4340-D70B967EE28B}"/>
              </a:ext>
            </a:extLst>
          </p:cNvPr>
          <p:cNvSpPr/>
          <p:nvPr/>
        </p:nvSpPr>
        <p:spPr>
          <a:xfrm>
            <a:off x="895633" y="2552579"/>
            <a:ext cx="382019" cy="713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EE6564-EB80-14E2-997A-38020C9784D5}"/>
              </a:ext>
            </a:extLst>
          </p:cNvPr>
          <p:cNvSpPr txBox="1"/>
          <p:nvPr/>
        </p:nvSpPr>
        <p:spPr>
          <a:xfrm>
            <a:off x="2814565" y="2034763"/>
            <a:ext cx="5616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66"/>
                </a:solidFill>
              </a:rPr>
              <a:t>View of the lamella from the outer coating side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3E87678-40D3-9B18-905C-D6441A985F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607" y="2335389"/>
            <a:ext cx="6050096" cy="2713510"/>
          </a:xfrm>
          <a:prstGeom prst="rect">
            <a:avLst/>
          </a:prstGeom>
        </p:spPr>
      </p:pic>
      <p:pic>
        <p:nvPicPr>
          <p:cNvPr id="30" name="Immagine 11">
            <a:extLst>
              <a:ext uri="{FF2B5EF4-FFF2-40B4-BE49-F238E27FC236}">
                <a16:creationId xmlns:a16="http://schemas.microsoft.com/office/drawing/2014/main" id="{1738F56F-4B08-C37C-95A0-F763DC44B6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643" y="179235"/>
            <a:ext cx="288280" cy="560439"/>
          </a:xfrm>
          <a:prstGeom prst="rect">
            <a:avLst/>
          </a:prstGeom>
        </p:spPr>
      </p:pic>
      <p:pic>
        <p:nvPicPr>
          <p:cNvPr id="31" name="Immagine 2">
            <a:extLst>
              <a:ext uri="{FF2B5EF4-FFF2-40B4-BE49-F238E27FC236}">
                <a16:creationId xmlns:a16="http://schemas.microsoft.com/office/drawing/2014/main" id="{025AE377-D65B-704F-6611-002D155A7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079" y="243015"/>
            <a:ext cx="1022602" cy="519755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447EA11A-4180-87A4-78D1-9FD92D7CA97A}"/>
              </a:ext>
            </a:extLst>
          </p:cNvPr>
          <p:cNvSpPr txBox="1"/>
          <p:nvPr/>
        </p:nvSpPr>
        <p:spPr>
          <a:xfrm>
            <a:off x="1944000" y="122564"/>
            <a:ext cx="4400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Doped spinel coatings</a:t>
            </a:r>
            <a:endParaRPr lang="fr-FR" sz="3600" b="1" dirty="0">
              <a:solidFill>
                <a:srgbClr val="0000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14EA4F-7770-5563-2271-FCE5621ED1DB}"/>
              </a:ext>
            </a:extLst>
          </p:cNvPr>
          <p:cNvSpPr txBox="1"/>
          <p:nvPr/>
        </p:nvSpPr>
        <p:spPr>
          <a:xfrm>
            <a:off x="1837519" y="1056278"/>
            <a:ext cx="66955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66"/>
                </a:solidFill>
              </a:rPr>
              <a:t>Advanced TEM </a:t>
            </a:r>
            <a:r>
              <a:rPr lang="en-GB" sz="2000" dirty="0">
                <a:solidFill>
                  <a:srgbClr val="000066"/>
                </a:solidFill>
              </a:rPr>
              <a:t>characterization of </a:t>
            </a:r>
            <a:r>
              <a:rPr lang="en-GB" sz="2000" b="1" dirty="0">
                <a:solidFill>
                  <a:srgbClr val="000066"/>
                </a:solidFill>
              </a:rPr>
              <a:t>doped coatings</a:t>
            </a:r>
            <a:r>
              <a:rPr lang="en-GB" sz="20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9D3455-CF52-1CF1-4009-B00F84ED5B16}"/>
              </a:ext>
            </a:extLst>
          </p:cNvPr>
          <p:cNvSpPr/>
          <p:nvPr/>
        </p:nvSpPr>
        <p:spPr>
          <a:xfrm>
            <a:off x="1018739" y="1558131"/>
            <a:ext cx="4164186" cy="427205"/>
          </a:xfrm>
          <a:prstGeom prst="roundRect">
            <a:avLst/>
          </a:prstGeom>
          <a:noFill/>
          <a:ln w="19050">
            <a:solidFill>
              <a:srgbClr val="FFD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D801F0D5-F389-3C0A-3B1E-9186D60C15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7" y="4312519"/>
            <a:ext cx="1008000" cy="100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FAFFD37-24A0-2998-C69E-94C45844C1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7" y="5367463"/>
            <a:ext cx="1008000" cy="100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4AC6EFF-7E6E-D33D-2820-AE704E14D7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951" y="4312519"/>
            <a:ext cx="1008000" cy="1008000"/>
          </a:xfrm>
          <a:prstGeom prst="rect">
            <a:avLst/>
          </a:prstGeom>
        </p:spPr>
      </p:pic>
      <p:sp>
        <p:nvSpPr>
          <p:cNvPr id="12" name="pole tekstowe 10">
            <a:extLst>
              <a:ext uri="{FF2B5EF4-FFF2-40B4-BE49-F238E27FC236}">
                <a16:creationId xmlns:a16="http://schemas.microsoft.com/office/drawing/2014/main" id="{834C0D57-A811-7610-B3C1-F1219E958E78}"/>
              </a:ext>
            </a:extLst>
          </p:cNvPr>
          <p:cNvSpPr txBox="1"/>
          <p:nvPr/>
        </p:nvSpPr>
        <p:spPr>
          <a:xfrm>
            <a:off x="1330159" y="5452790"/>
            <a:ext cx="1878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66"/>
                </a:solidFill>
              </a:rPr>
              <a:t>Point 1</a:t>
            </a:r>
            <a:r>
              <a:rPr lang="it-IT" sz="1400" dirty="0">
                <a:solidFill>
                  <a:srgbClr val="000066"/>
                </a:solidFill>
              </a:rPr>
              <a:t>:</a:t>
            </a:r>
          </a:p>
          <a:p>
            <a:r>
              <a:rPr lang="pl-PL" sz="1400" dirty="0">
                <a:solidFill>
                  <a:srgbClr val="000066"/>
                </a:solidFill>
              </a:rPr>
              <a:t>Solution with </a:t>
            </a:r>
            <a:r>
              <a:rPr lang="pl-PL" sz="1400" b="1" dirty="0">
                <a:solidFill>
                  <a:srgbClr val="000066"/>
                </a:solidFill>
              </a:rPr>
              <a:t>MnCo</a:t>
            </a:r>
            <a:r>
              <a:rPr lang="it-IT" sz="1400" b="1" baseline="-25000" dirty="0">
                <a:solidFill>
                  <a:srgbClr val="000066"/>
                </a:solidFill>
              </a:rPr>
              <a:t>2</a:t>
            </a:r>
            <a:r>
              <a:rPr lang="pl-PL" sz="1400" b="1" dirty="0">
                <a:solidFill>
                  <a:srgbClr val="000066"/>
                </a:solidFill>
              </a:rPr>
              <a:t>O</a:t>
            </a:r>
            <a:r>
              <a:rPr lang="pl-PL" sz="1400" b="1" baseline="-25000" dirty="0">
                <a:solidFill>
                  <a:srgbClr val="000066"/>
                </a:solidFill>
              </a:rPr>
              <a:t>4</a:t>
            </a:r>
            <a:r>
              <a:rPr lang="pl-PL" sz="1400" dirty="0">
                <a:solidFill>
                  <a:srgbClr val="000066"/>
                </a:solidFill>
              </a:rPr>
              <a:t> </a:t>
            </a:r>
            <a:endParaRPr lang="it-IT" sz="1400" dirty="0">
              <a:solidFill>
                <a:srgbClr val="000066"/>
              </a:solidFill>
            </a:endParaRPr>
          </a:p>
          <a:p>
            <a:r>
              <a:rPr lang="pl-PL" sz="1400" dirty="0">
                <a:solidFill>
                  <a:srgbClr val="000066"/>
                </a:solidFill>
              </a:rPr>
              <a:t>Zone axis 11</a:t>
            </a:r>
            <a:r>
              <a:rPr lang="it-IT" sz="1400" dirty="0">
                <a:solidFill>
                  <a:srgbClr val="000066"/>
                </a:solidFill>
              </a:rPr>
              <a:t>4</a:t>
            </a:r>
            <a:endParaRPr lang="pl-PL" sz="1400" dirty="0">
              <a:solidFill>
                <a:srgbClr val="00006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3FDF2B-2BA1-152A-2B5F-657E4D72363D}"/>
              </a:ext>
            </a:extLst>
          </p:cNvPr>
          <p:cNvSpPr txBox="1"/>
          <p:nvPr/>
        </p:nvSpPr>
        <p:spPr>
          <a:xfrm>
            <a:off x="4284928" y="2945723"/>
            <a:ext cx="325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2A5ED04-CB6C-6F47-3BA1-82AD2A31A9C3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1803308" y="3130389"/>
            <a:ext cx="2481620" cy="11451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CasellaDiTesto 14">
            <a:extLst>
              <a:ext uri="{FF2B5EF4-FFF2-40B4-BE49-F238E27FC236}">
                <a16:creationId xmlns:a16="http://schemas.microsoft.com/office/drawing/2014/main" id="{7CAD903F-7674-446D-B251-E9F537D85226}"/>
              </a:ext>
            </a:extLst>
          </p:cNvPr>
          <p:cNvSpPr txBox="1"/>
          <p:nvPr/>
        </p:nvSpPr>
        <p:spPr>
          <a:xfrm>
            <a:off x="747139" y="3368071"/>
            <a:ext cx="776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Steel</a:t>
            </a:r>
          </a:p>
        </p:txBody>
      </p:sp>
      <p:sp>
        <p:nvSpPr>
          <p:cNvPr id="32" name="CasellaDiTesto 14">
            <a:extLst>
              <a:ext uri="{FF2B5EF4-FFF2-40B4-BE49-F238E27FC236}">
                <a16:creationId xmlns:a16="http://schemas.microsoft.com/office/drawing/2014/main" id="{5E913007-CF3A-1603-79E7-12DE7E0C7052}"/>
              </a:ext>
            </a:extLst>
          </p:cNvPr>
          <p:cNvSpPr txBox="1"/>
          <p:nvPr/>
        </p:nvSpPr>
        <p:spPr>
          <a:xfrm>
            <a:off x="1303474" y="2795375"/>
            <a:ext cx="93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</a:rPr>
              <a:t>Coating</a:t>
            </a:r>
          </a:p>
        </p:txBody>
      </p:sp>
    </p:spTree>
    <p:extLst>
      <p:ext uri="{BB962C8B-B14F-4D97-AF65-F5344CB8AC3E}">
        <p14:creationId xmlns:p14="http://schemas.microsoft.com/office/powerpoint/2010/main" val="1517363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41BB72-A75E-EE0E-1FF3-EF798ACF7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99" y="1397530"/>
            <a:ext cx="1724400" cy="1644740"/>
          </a:xfrm>
          <a:prstGeom prst="rect">
            <a:avLst/>
          </a:prstGeom>
        </p:spPr>
      </p:pic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17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6" descr="Sunfire | Hydrogen">
            <a:extLst>
              <a:ext uri="{FF2B5EF4-FFF2-40B4-BE49-F238E27FC236}">
                <a16:creationId xmlns:a16="http://schemas.microsoft.com/office/drawing/2014/main" id="{F8EA88B0-B0A2-EF0B-D4B9-4054D9FC5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93" t="17767" r="16586" b="22260"/>
          <a:stretch/>
        </p:blipFill>
        <p:spPr bwMode="auto">
          <a:xfrm>
            <a:off x="3308183" y="5856702"/>
            <a:ext cx="1284864" cy="51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D02592-D32E-3777-0EAA-23700FB17C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168"/>
          <a:stretch/>
        </p:blipFill>
        <p:spPr>
          <a:xfrm>
            <a:off x="214810" y="5744719"/>
            <a:ext cx="1020823" cy="666794"/>
          </a:xfrm>
          <a:prstGeom prst="rect">
            <a:avLst/>
          </a:prstGeom>
        </p:spPr>
      </p:pic>
      <p:pic>
        <p:nvPicPr>
          <p:cNvPr id="9" name="Picture 8" descr="M:\Adm\EU_JTI\Hydrogen Europe logo\Clean Hydrogen - Logo\JPEG\Clean Hydrogen_Logo-Colour.jpg">
            <a:extLst>
              <a:ext uri="{FF2B5EF4-FFF2-40B4-BE49-F238E27FC236}">
                <a16:creationId xmlns:a16="http://schemas.microsoft.com/office/drawing/2014/main" id="{3B418C76-87E3-25F5-2272-70F43221E3DC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2" b="9748"/>
          <a:stretch/>
        </p:blipFill>
        <p:spPr bwMode="auto">
          <a:xfrm>
            <a:off x="1210071" y="5856702"/>
            <a:ext cx="913132" cy="4862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M:\Adm\EU_JTI\Hydrogen Europe logo\stickers_en\rectangle\rectangle_sticker_blue_EN.jpg">
            <a:extLst>
              <a:ext uri="{FF2B5EF4-FFF2-40B4-BE49-F238E27FC236}">
                <a16:creationId xmlns:a16="http://schemas.microsoft.com/office/drawing/2014/main" id="{9823408E-6399-02EE-7B17-BB82784525A0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" t="22602" b="21921"/>
          <a:stretch/>
        </p:blipFill>
        <p:spPr bwMode="auto">
          <a:xfrm>
            <a:off x="2141929" y="5972509"/>
            <a:ext cx="1181139" cy="3567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F77E44-68F5-C259-013F-2D451A41074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068" y="2971847"/>
            <a:ext cx="3327656" cy="29337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185E47-DFB2-AEBC-C089-3D646FA2BD29}"/>
              </a:ext>
            </a:extLst>
          </p:cNvPr>
          <p:cNvSpPr txBox="1"/>
          <p:nvPr/>
        </p:nvSpPr>
        <p:spPr>
          <a:xfrm>
            <a:off x="2266153" y="1695436"/>
            <a:ext cx="6255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66"/>
                </a:solidFill>
              </a:rPr>
              <a:t>Gas tightness</a:t>
            </a:r>
          </a:p>
          <a:p>
            <a:pPr marL="242880" lvl="1" defTabSz="3561543">
              <a:spcAft>
                <a:spcPts val="1800"/>
              </a:spcAft>
              <a:defRPr/>
            </a:pPr>
            <a:r>
              <a:rPr lang="en-GB" dirty="0">
                <a:solidFill>
                  <a:srgbClr val="000066"/>
                </a:solidFill>
              </a:rPr>
              <a:t>II) Design of </a:t>
            </a:r>
            <a:r>
              <a:rPr lang="en-GB" b="1" dirty="0">
                <a:solidFill>
                  <a:srgbClr val="000066"/>
                </a:solidFill>
              </a:rPr>
              <a:t>innovative interface</a:t>
            </a:r>
            <a:r>
              <a:rPr lang="en-GB" dirty="0">
                <a:solidFill>
                  <a:srgbClr val="000066"/>
                </a:solidFill>
              </a:rPr>
              <a:t> concepts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D8E9B3-CE0C-FA05-863E-3922BD72E1DA}"/>
              </a:ext>
            </a:extLst>
          </p:cNvPr>
          <p:cNvSpPr/>
          <p:nvPr/>
        </p:nvSpPr>
        <p:spPr>
          <a:xfrm rot="20761816">
            <a:off x="1741247" y="1683118"/>
            <a:ext cx="288022" cy="268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600E3F-2F40-8048-FB21-C563FE3959E8}"/>
              </a:ext>
            </a:extLst>
          </p:cNvPr>
          <p:cNvCxnSpPr>
            <a:cxnSpLocks/>
            <a:stCxn id="21" idx="6"/>
          </p:cNvCxnSpPr>
          <p:nvPr/>
        </p:nvCxnSpPr>
        <p:spPr>
          <a:xfrm>
            <a:off x="2025010" y="1782524"/>
            <a:ext cx="292620" cy="778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4AA777E-9253-8020-9DE9-22B467F3F5F5}"/>
              </a:ext>
            </a:extLst>
          </p:cNvPr>
          <p:cNvSpPr txBox="1"/>
          <p:nvPr/>
        </p:nvSpPr>
        <p:spPr>
          <a:xfrm rot="16200000">
            <a:off x="6234488" y="3699837"/>
            <a:ext cx="116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Crofer22APU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1F17E5-9F22-0018-F243-4CD932AC0E79}"/>
              </a:ext>
            </a:extLst>
          </p:cNvPr>
          <p:cNvSpPr txBox="1"/>
          <p:nvPr/>
        </p:nvSpPr>
        <p:spPr>
          <a:xfrm>
            <a:off x="2173338" y="2293633"/>
            <a:ext cx="6159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66"/>
                </a:solidFill>
              </a:rPr>
              <a:t>.. To minimize reactions between steel and the sealant</a:t>
            </a:r>
          </a:p>
          <a:p>
            <a:r>
              <a:rPr lang="en-US" sz="1600" dirty="0">
                <a:solidFill>
                  <a:srgbClr val="000066"/>
                </a:solidFill>
              </a:rPr>
              <a:t>Improve thermo-mechanical properties of the joint</a:t>
            </a:r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id="{C4881011-A9C6-37C6-9410-7397AC1CAF0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" y="3349841"/>
            <a:ext cx="1802043" cy="185148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C7BFEFE-704A-3584-02F0-1128AA902C32}"/>
              </a:ext>
            </a:extLst>
          </p:cNvPr>
          <p:cNvSpPr txBox="1"/>
          <p:nvPr/>
        </p:nvSpPr>
        <p:spPr>
          <a:xfrm>
            <a:off x="6665597" y="5930264"/>
            <a:ext cx="2541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0066"/>
                </a:solidFill>
              </a:rPr>
              <a:t>GlaMater</a:t>
            </a:r>
            <a:r>
              <a:rPr lang="en-US" sz="1800" b="1" dirty="0">
                <a:solidFill>
                  <a:srgbClr val="000066"/>
                </a:solidFill>
              </a:rPr>
              <a:t> </a:t>
            </a:r>
            <a:r>
              <a:rPr lang="en-US" b="1" dirty="0">
                <a:solidFill>
                  <a:srgbClr val="000066"/>
                </a:solidFill>
              </a:rPr>
              <a:t>(M</a:t>
            </a:r>
            <a:r>
              <a:rPr lang="en-US" sz="1800" b="1" dirty="0">
                <a:solidFill>
                  <a:srgbClr val="000066"/>
                </a:solidFill>
              </a:rPr>
              <a:t>arch 2023)</a:t>
            </a:r>
            <a:endParaRPr lang="en-GB" dirty="0"/>
          </a:p>
        </p:txBody>
      </p:sp>
      <p:pic>
        <p:nvPicPr>
          <p:cNvPr id="34" name="Immagine 11">
            <a:extLst>
              <a:ext uri="{FF2B5EF4-FFF2-40B4-BE49-F238E27FC236}">
                <a16:creationId xmlns:a16="http://schemas.microsoft.com/office/drawing/2014/main" id="{36CE8D05-3C17-4571-55C1-7FCFAADA6D8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71" y="5789691"/>
            <a:ext cx="296721" cy="576850"/>
          </a:xfrm>
          <a:prstGeom prst="rect">
            <a:avLst/>
          </a:prstGeom>
        </p:spPr>
      </p:pic>
      <p:sp>
        <p:nvSpPr>
          <p:cNvPr id="35" name="CasellaDiTesto 133">
            <a:extLst>
              <a:ext uri="{FF2B5EF4-FFF2-40B4-BE49-F238E27FC236}">
                <a16:creationId xmlns:a16="http://schemas.microsoft.com/office/drawing/2014/main" id="{A300B40C-F290-D324-9646-94BEFB138BD8}"/>
              </a:ext>
            </a:extLst>
          </p:cNvPr>
          <p:cNvSpPr txBox="1"/>
          <p:nvPr/>
        </p:nvSpPr>
        <p:spPr>
          <a:xfrm>
            <a:off x="1749033" y="4636970"/>
            <a:ext cx="952268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 (air)</a:t>
            </a:r>
          </a:p>
        </p:txBody>
      </p:sp>
      <p:sp>
        <p:nvSpPr>
          <p:cNvPr id="36" name="Freccia a destra 62">
            <a:extLst>
              <a:ext uri="{FF2B5EF4-FFF2-40B4-BE49-F238E27FC236}">
                <a16:creationId xmlns:a16="http://schemas.microsoft.com/office/drawing/2014/main" id="{374B4A20-1437-0E4D-7132-2B1EEB20AE38}"/>
              </a:ext>
            </a:extLst>
          </p:cNvPr>
          <p:cNvSpPr/>
          <p:nvPr/>
        </p:nvSpPr>
        <p:spPr>
          <a:xfrm>
            <a:off x="1987852" y="4242143"/>
            <a:ext cx="435754" cy="375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ttangolo 7">
            <a:extLst>
              <a:ext uri="{FF2B5EF4-FFF2-40B4-BE49-F238E27FC236}">
                <a16:creationId xmlns:a16="http://schemas.microsoft.com/office/drawing/2014/main" id="{D5A7100B-E857-5A2D-E63E-62D23CC9C1B0}"/>
              </a:ext>
            </a:extLst>
          </p:cNvPr>
          <p:cNvSpPr/>
          <p:nvPr/>
        </p:nvSpPr>
        <p:spPr>
          <a:xfrm>
            <a:off x="2481343" y="5043689"/>
            <a:ext cx="299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0066"/>
                </a:solidFill>
              </a:rPr>
              <a:t>Alumina layer </a:t>
            </a:r>
          </a:p>
          <a:p>
            <a:pPr algn="ctr"/>
            <a:r>
              <a:rPr lang="en-US" sz="1600" dirty="0">
                <a:solidFill>
                  <a:srgbClr val="000066"/>
                </a:solidFill>
              </a:rPr>
              <a:t>with enhanced surface roughness</a:t>
            </a:r>
          </a:p>
        </p:txBody>
      </p:sp>
      <p:pic>
        <p:nvPicPr>
          <p:cNvPr id="39" name="Picture 16" descr="A picture containing text, device&#10;&#10;Description automatically generated">
            <a:extLst>
              <a:ext uri="{FF2B5EF4-FFF2-40B4-BE49-F238E27FC236}">
                <a16:creationId xmlns:a16="http://schemas.microsoft.com/office/drawing/2014/main" id="{BEC1F860-815D-5DED-F3AF-69D1BA4E94B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9654" y="3925252"/>
            <a:ext cx="2675741" cy="1168002"/>
          </a:xfrm>
          <a:prstGeom prst="rect">
            <a:avLst/>
          </a:prstGeom>
        </p:spPr>
      </p:pic>
      <p:sp>
        <p:nvSpPr>
          <p:cNvPr id="40" name="TextBox 13">
            <a:extLst>
              <a:ext uri="{FF2B5EF4-FFF2-40B4-BE49-F238E27FC236}">
                <a16:creationId xmlns:a16="http://schemas.microsoft.com/office/drawing/2014/main" id="{2D4B9DCA-88F8-9F8D-06CE-9F3F4395C220}"/>
              </a:ext>
            </a:extLst>
          </p:cNvPr>
          <p:cNvSpPr txBox="1"/>
          <p:nvPr/>
        </p:nvSpPr>
        <p:spPr>
          <a:xfrm>
            <a:off x="2583272" y="3863173"/>
            <a:ext cx="234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Glass ceramic sealant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6B04A052-0283-51F9-AF9F-C3CDA69C3C6D}"/>
              </a:ext>
            </a:extLst>
          </p:cNvPr>
          <p:cNvSpPr txBox="1"/>
          <p:nvPr/>
        </p:nvSpPr>
        <p:spPr>
          <a:xfrm>
            <a:off x="2583272" y="4785477"/>
            <a:ext cx="234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Crofer22APU</a:t>
            </a:r>
            <a:endParaRPr lang="en-GB" sz="1400" dirty="0"/>
          </a:p>
        </p:txBody>
      </p:sp>
      <p:sp>
        <p:nvSpPr>
          <p:cNvPr id="42" name="TextBox 18">
            <a:extLst>
              <a:ext uri="{FF2B5EF4-FFF2-40B4-BE49-F238E27FC236}">
                <a16:creationId xmlns:a16="http://schemas.microsoft.com/office/drawing/2014/main" id="{E7B4BA71-CB92-F142-8C14-2C49E952FFDA}"/>
              </a:ext>
            </a:extLst>
          </p:cNvPr>
          <p:cNvSpPr txBox="1"/>
          <p:nvPr/>
        </p:nvSpPr>
        <p:spPr>
          <a:xfrm>
            <a:off x="3530855" y="4531311"/>
            <a:ext cx="1037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err="1"/>
              <a:t>Alumina</a:t>
            </a:r>
            <a:endParaRPr lang="en-GB" sz="1600" b="1" dirty="0"/>
          </a:p>
        </p:txBody>
      </p:sp>
      <p:sp>
        <p:nvSpPr>
          <p:cNvPr id="43" name="Freccia a destra 132">
            <a:extLst>
              <a:ext uri="{FF2B5EF4-FFF2-40B4-BE49-F238E27FC236}">
                <a16:creationId xmlns:a16="http://schemas.microsoft.com/office/drawing/2014/main" id="{69163A90-5D5F-250B-AEE3-31BCA7FFCEAF}"/>
              </a:ext>
            </a:extLst>
          </p:cNvPr>
          <p:cNvSpPr/>
          <p:nvPr/>
        </p:nvSpPr>
        <p:spPr>
          <a:xfrm rot="17301932">
            <a:off x="3751731" y="4428375"/>
            <a:ext cx="354979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DBF8C6-BD1C-9907-9F3F-41F0A76674BC}"/>
              </a:ext>
            </a:extLst>
          </p:cNvPr>
          <p:cNvSpPr txBox="1"/>
          <p:nvPr/>
        </p:nvSpPr>
        <p:spPr>
          <a:xfrm>
            <a:off x="2205729" y="3502981"/>
            <a:ext cx="33276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0066"/>
                </a:solidFill>
              </a:rPr>
              <a:t>Successful EPD modification</a:t>
            </a:r>
            <a:r>
              <a:rPr lang="en-US" sz="1600" dirty="0">
                <a:solidFill>
                  <a:srgbClr val="000066"/>
                </a:solidFill>
              </a:rPr>
              <a:t>: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DB0B8859-1E5F-8DA7-64BD-830C69AACCD5}"/>
              </a:ext>
            </a:extLst>
          </p:cNvPr>
          <p:cNvSpPr/>
          <p:nvPr/>
        </p:nvSpPr>
        <p:spPr>
          <a:xfrm>
            <a:off x="5459467" y="3534162"/>
            <a:ext cx="425208" cy="1997776"/>
          </a:xfrm>
          <a:prstGeom prst="rightArrow">
            <a:avLst>
              <a:gd name="adj1" fmla="val 36405"/>
              <a:gd name="adj2" fmla="val 7078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48AAA7-D9C3-525F-E94C-DC8FB742126A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7C7C0BC-D248-C69B-A514-52EBDE626FA5}"/>
              </a:ext>
            </a:extLst>
          </p:cNvPr>
          <p:cNvSpPr txBox="1"/>
          <p:nvPr/>
        </p:nvSpPr>
        <p:spPr>
          <a:xfrm>
            <a:off x="5394131" y="1075337"/>
            <a:ext cx="37275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baseline="0" dirty="0">
                <a:solidFill>
                  <a:srgbClr val="000066"/>
                </a:solidFill>
                <a:latin typeface="Calibri" panose="020F0502020204030204" pitchFamily="34" charset="0"/>
              </a:rPr>
              <a:t>“Advanced glass and ceramic materials for energy applications”</a:t>
            </a:r>
            <a:endParaRPr lang="en-GB" b="0" i="0" u="none" strike="noStrike" baseline="0" dirty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F309BE-439A-BB7E-C5F9-F10097AEED6B}"/>
              </a:ext>
            </a:extLst>
          </p:cNvPr>
          <p:cNvSpPr txBox="1"/>
          <p:nvPr/>
        </p:nvSpPr>
        <p:spPr>
          <a:xfrm>
            <a:off x="3921291" y="1153872"/>
            <a:ext cx="16227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GlaMater</a:t>
            </a:r>
            <a:endParaRPr lang="en-GB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BB5A256-40E7-2377-B063-A0EB996A0849}"/>
              </a:ext>
            </a:extLst>
          </p:cNvPr>
          <p:cNvSpPr/>
          <p:nvPr/>
        </p:nvSpPr>
        <p:spPr>
          <a:xfrm>
            <a:off x="4002232" y="1080970"/>
            <a:ext cx="5044492" cy="779434"/>
          </a:xfrm>
          <a:prstGeom prst="roundRect">
            <a:avLst/>
          </a:prstGeom>
          <a:noFill/>
          <a:ln w="19050">
            <a:solidFill>
              <a:srgbClr val="FFD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2B1BE443-6038-81FE-8DC4-5C65F72EA129}"/>
              </a:ext>
            </a:extLst>
          </p:cNvPr>
          <p:cNvSpPr txBox="1"/>
          <p:nvPr/>
        </p:nvSpPr>
        <p:spPr>
          <a:xfrm>
            <a:off x="1944000" y="122564"/>
            <a:ext cx="5755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Further activities in ESTEEM3</a:t>
            </a:r>
            <a:endParaRPr lang="fr-FR" sz="36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2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18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91674A-DE4F-94C2-7149-A8317D681F65}"/>
              </a:ext>
            </a:extLst>
          </p:cNvPr>
          <p:cNvSpPr txBox="1"/>
          <p:nvPr/>
        </p:nvSpPr>
        <p:spPr>
          <a:xfrm>
            <a:off x="1598301" y="1147970"/>
            <a:ext cx="4197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The </a:t>
            </a:r>
            <a:r>
              <a:rPr lang="en-GB" sz="2000" b="1" i="0" u="none" strike="noStrike" baseline="0" dirty="0">
                <a:solidFill>
                  <a:srgbClr val="000066"/>
                </a:solidFill>
                <a:latin typeface="Circe"/>
              </a:rPr>
              <a:t>Transnational Access </a:t>
            </a:r>
          </a:p>
          <a:p>
            <a:pPr algn="just"/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provided by </a:t>
            </a:r>
            <a:r>
              <a:rPr lang="en-GB" sz="2000" b="1" i="0" u="none" strike="noStrike" baseline="0" dirty="0">
                <a:solidFill>
                  <a:srgbClr val="000066"/>
                </a:solidFill>
                <a:latin typeface="Circe"/>
              </a:rPr>
              <a:t>ESTEEM3 Project </a:t>
            </a:r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enabled: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9570F3-4EBA-4002-7364-A46121639EF9}"/>
              </a:ext>
            </a:extLst>
          </p:cNvPr>
          <p:cNvSpPr txBox="1"/>
          <p:nvPr/>
        </p:nvSpPr>
        <p:spPr>
          <a:xfrm>
            <a:off x="6553643" y="6542302"/>
            <a:ext cx="2619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Elisa Zanchi, Politecnico di Torino</a:t>
            </a:r>
          </a:p>
        </p:txBody>
      </p:sp>
      <p:pic>
        <p:nvPicPr>
          <p:cNvPr id="24" name="Picture 2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B05163E-2A0E-AA2C-0E77-1A66FE1263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418" y="1362444"/>
            <a:ext cx="1386748" cy="1040060"/>
          </a:xfrm>
          <a:prstGeom prst="rect">
            <a:avLst/>
          </a:prstGeom>
        </p:spPr>
      </p:pic>
      <p:pic>
        <p:nvPicPr>
          <p:cNvPr id="26" name="Picture 2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C1ED81A-2F29-ED9E-ADD5-60A6F0EEB4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9567" y="2428685"/>
            <a:ext cx="1605664" cy="103950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9C7125B-8EFB-0F29-2250-CE4CCDFCEBF9}"/>
              </a:ext>
            </a:extLst>
          </p:cNvPr>
          <p:cNvSpPr txBox="1"/>
          <p:nvPr/>
        </p:nvSpPr>
        <p:spPr>
          <a:xfrm>
            <a:off x="1111973" y="1868030"/>
            <a:ext cx="597442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irce"/>
                <a:ea typeface="+mn-ea"/>
                <a:cs typeface="+mn-cs"/>
              </a:rPr>
              <a:t>The consolidation of f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ruitful </a:t>
            </a: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networking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Strengthening of </a:t>
            </a: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AGH-POLITO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collaboration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sz="1700" b="1" dirty="0">
                <a:solidFill>
                  <a:srgbClr val="000066"/>
                </a:solidFill>
                <a:latin typeface="Circe"/>
              </a:rPr>
              <a:t>Publications</a:t>
            </a:r>
            <a:r>
              <a:rPr lang="en-GB" sz="1700" dirty="0">
                <a:solidFill>
                  <a:srgbClr val="000066"/>
                </a:solidFill>
                <a:latin typeface="Circe"/>
              </a:rPr>
              <a:t> on high-impact journals</a:t>
            </a:r>
            <a:endParaRPr lang="en-GB" sz="1700" dirty="0">
              <a:solidFill>
                <a:srgbClr val="000066"/>
              </a:solidFill>
            </a:endParaRP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TEM characterization techniques 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(and personal!) experience for </a:t>
            </a: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PhD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activity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78C012-0213-4FA6-6FE6-5A728B7227F8}"/>
              </a:ext>
            </a:extLst>
          </p:cNvPr>
          <p:cNvSpPr txBox="1"/>
          <p:nvPr/>
        </p:nvSpPr>
        <p:spPr>
          <a:xfrm>
            <a:off x="2475110" y="3618560"/>
            <a:ext cx="70616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Results and publications </a:t>
            </a:r>
          </a:p>
          <a:p>
            <a:pPr algn="just"/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on the </a:t>
            </a:r>
            <a:r>
              <a:rPr lang="en-GB" sz="2000" b="1" i="0" u="none" strike="noStrike" baseline="0" dirty="0">
                <a:solidFill>
                  <a:srgbClr val="000066"/>
                </a:solidFill>
                <a:latin typeface="Circe"/>
              </a:rPr>
              <a:t>CeramECS</a:t>
            </a:r>
            <a:r>
              <a:rPr lang="en-GB" sz="2000" b="0" i="0" u="none" strike="noStrike" baseline="0" dirty="0">
                <a:solidFill>
                  <a:srgbClr val="000066"/>
                </a:solidFill>
                <a:latin typeface="Circe"/>
              </a:rPr>
              <a:t> projects provided:</a:t>
            </a:r>
          </a:p>
          <a:p>
            <a:pPr algn="just"/>
            <a:endParaRPr lang="en-GB" sz="2000" b="0" i="0" u="none" strike="noStrike" baseline="0" dirty="0">
              <a:solidFill>
                <a:srgbClr val="000066"/>
              </a:solidFill>
              <a:latin typeface="Circe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BB315CF-2BA6-70E8-6D50-6CB03E1E0267}"/>
              </a:ext>
            </a:extLst>
          </p:cNvPr>
          <p:cNvSpPr txBox="1"/>
          <p:nvPr/>
        </p:nvSpPr>
        <p:spPr>
          <a:xfrm>
            <a:off x="2447782" y="4361771"/>
            <a:ext cx="6517141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700" b="0" i="0" u="none" strike="noStrike" baseline="0" dirty="0">
                <a:solidFill>
                  <a:srgbClr val="000066"/>
                </a:solidFill>
                <a:latin typeface="Circe"/>
              </a:rPr>
              <a:t>A first in-depth characterization of </a:t>
            </a:r>
            <a:r>
              <a:rPr lang="en-GB" sz="1700" b="1" i="0" u="none" strike="noStrike" baseline="0" dirty="0">
                <a:solidFill>
                  <a:srgbClr val="000066"/>
                </a:solidFill>
                <a:latin typeface="Circe"/>
              </a:rPr>
              <a:t>Mn-Co dual spinel structure </a:t>
            </a:r>
            <a:r>
              <a:rPr lang="en-GB" sz="1700" b="0" i="0" u="none" strike="noStrike" baseline="0" dirty="0">
                <a:solidFill>
                  <a:srgbClr val="000066"/>
                </a:solidFill>
                <a:latin typeface="Circe"/>
              </a:rPr>
              <a:t>and oxide scale evolution after stack test at relevant conditions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700" b="0" i="0" u="none" strike="noStrike" baseline="0" dirty="0">
                <a:solidFill>
                  <a:srgbClr val="000066"/>
                </a:solidFill>
                <a:latin typeface="Circe"/>
              </a:rPr>
              <a:t>A first comprehensive assessment of </a:t>
            </a:r>
            <a:r>
              <a:rPr lang="en-GB" sz="1700" b="1" i="0" u="none" strike="noStrike" baseline="0" dirty="0">
                <a:solidFill>
                  <a:srgbClr val="000066"/>
                </a:solidFill>
                <a:latin typeface="Circe"/>
              </a:rPr>
              <a:t>synergic effect of Fe-Cu </a:t>
            </a:r>
            <a:r>
              <a:rPr lang="en-GB" sz="1700" b="0" i="0" u="none" strike="noStrike" baseline="0" dirty="0">
                <a:solidFill>
                  <a:srgbClr val="000066"/>
                </a:solidFill>
                <a:latin typeface="Circe"/>
              </a:rPr>
              <a:t>addition into the Mn–Co spinel structure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700" dirty="0">
                <a:solidFill>
                  <a:srgbClr val="000066"/>
                </a:solidFill>
                <a:latin typeface="Circe"/>
              </a:rPr>
              <a:t>Better understanding of coating degradation phenomena </a:t>
            </a:r>
          </a:p>
          <a:p>
            <a:pPr lvl="1" algn="just"/>
            <a:r>
              <a:rPr lang="en-GB" sz="1700" b="1" dirty="0">
                <a:solidFill>
                  <a:srgbClr val="000066"/>
                </a:solidFill>
                <a:latin typeface="Circe"/>
              </a:rPr>
              <a:t>…to improve the performance and durability of SOC devices </a:t>
            </a:r>
          </a:p>
          <a:p>
            <a:pPr lvl="1" algn="just"/>
            <a:r>
              <a:rPr lang="en-GB" sz="1700" b="1" dirty="0">
                <a:solidFill>
                  <a:srgbClr val="000066"/>
                </a:solidFill>
                <a:latin typeface="Circe"/>
              </a:rPr>
              <a:t>and boost hydrogen technologies</a:t>
            </a:r>
            <a:endParaRPr lang="en-GB" sz="1700" b="1" i="0" u="none" strike="noStrike" baseline="0" dirty="0">
              <a:solidFill>
                <a:srgbClr val="000066"/>
              </a:solidFill>
              <a:latin typeface="Circe"/>
            </a:endParaRPr>
          </a:p>
        </p:txBody>
      </p:sp>
      <p:pic>
        <p:nvPicPr>
          <p:cNvPr id="57" name="Picture 56" descr="A picture containing building, house, wall, outdoor&#10;&#10;Description automatically generated">
            <a:extLst>
              <a:ext uri="{FF2B5EF4-FFF2-40B4-BE49-F238E27FC236}">
                <a16:creationId xmlns:a16="http://schemas.microsoft.com/office/drawing/2014/main" id="{BDC42925-53C5-C917-4746-C51C6FC04C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5506" y="4093028"/>
            <a:ext cx="2475605" cy="17416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0BB989-06B0-9D71-E4B1-3B5FC44C66B0}"/>
              </a:ext>
            </a:extLst>
          </p:cNvPr>
          <p:cNvSpPr txBox="1"/>
          <p:nvPr/>
        </p:nvSpPr>
        <p:spPr>
          <a:xfrm>
            <a:off x="7608856" y="2118999"/>
            <a:ext cx="1605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Krakow,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C86ED-BFE5-4DC7-1F3F-6BA7D6E2AE76}"/>
              </a:ext>
            </a:extLst>
          </p:cNvPr>
          <p:cNvSpPr txBox="1"/>
          <p:nvPr/>
        </p:nvSpPr>
        <p:spPr>
          <a:xfrm>
            <a:off x="7928087" y="3446734"/>
            <a:ext cx="1106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Krakow, 2023</a:t>
            </a:r>
          </a:p>
        </p:txBody>
      </p:sp>
      <p:sp>
        <p:nvSpPr>
          <p:cNvPr id="12" name="ZoneTexte 6">
            <a:extLst>
              <a:ext uri="{FF2B5EF4-FFF2-40B4-BE49-F238E27FC236}">
                <a16:creationId xmlns:a16="http://schemas.microsoft.com/office/drawing/2014/main" id="{A0C607A0-C3DB-00AA-C7A1-3A3769849F70}"/>
              </a:ext>
            </a:extLst>
          </p:cNvPr>
          <p:cNvSpPr txBox="1"/>
          <p:nvPr/>
        </p:nvSpPr>
        <p:spPr>
          <a:xfrm>
            <a:off x="1944000" y="122564"/>
            <a:ext cx="3974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Concluding remarks</a:t>
            </a:r>
            <a:endParaRPr lang="fr-FR" sz="36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95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8C4F974-4884-E2C2-4319-2C2C62775B1F}"/>
              </a:ext>
            </a:extLst>
          </p:cNvPr>
          <p:cNvSpPr/>
          <p:nvPr/>
        </p:nvSpPr>
        <p:spPr>
          <a:xfrm>
            <a:off x="1050300" y="4798478"/>
            <a:ext cx="7043400" cy="1493397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Connecteur droit 14"/>
          <p:cNvCxnSpPr/>
          <p:nvPr/>
        </p:nvCxnSpPr>
        <p:spPr>
          <a:xfrm>
            <a:off x="1944000" y="900000"/>
            <a:ext cx="7200000" cy="0"/>
          </a:xfrm>
          <a:prstGeom prst="line">
            <a:avLst/>
          </a:prstGeom>
          <a:ln w="63500" cmpd="sng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"/>
          <p:cNvCxnSpPr/>
          <p:nvPr/>
        </p:nvCxnSpPr>
        <p:spPr>
          <a:xfrm>
            <a:off x="1944000" y="962798"/>
            <a:ext cx="7200000" cy="0"/>
          </a:xfrm>
          <a:prstGeom prst="line">
            <a:avLst/>
          </a:prstGeom>
          <a:ln w="63500" cmpd="sng">
            <a:solidFill>
              <a:srgbClr val="FFDE5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1"/>
          <p:cNvSpPr/>
          <p:nvPr/>
        </p:nvSpPr>
        <p:spPr>
          <a:xfrm>
            <a:off x="-5512" y="6475648"/>
            <a:ext cx="9147556" cy="382352"/>
          </a:xfrm>
          <a:custGeom>
            <a:avLst/>
            <a:gdLst>
              <a:gd name="connsiteX0" fmla="*/ 0 w 9144000"/>
              <a:gd name="connsiteY0" fmla="*/ 135308 h 811833"/>
              <a:gd name="connsiteX1" fmla="*/ 135308 w 9144000"/>
              <a:gd name="connsiteY1" fmla="*/ 0 h 811833"/>
              <a:gd name="connsiteX2" fmla="*/ 9008692 w 9144000"/>
              <a:gd name="connsiteY2" fmla="*/ 0 h 811833"/>
              <a:gd name="connsiteX3" fmla="*/ 9144000 w 9144000"/>
              <a:gd name="connsiteY3" fmla="*/ 135308 h 811833"/>
              <a:gd name="connsiteX4" fmla="*/ 9144000 w 9144000"/>
              <a:gd name="connsiteY4" fmla="*/ 676525 h 811833"/>
              <a:gd name="connsiteX5" fmla="*/ 9008692 w 9144000"/>
              <a:gd name="connsiteY5" fmla="*/ 811833 h 811833"/>
              <a:gd name="connsiteX6" fmla="*/ 135308 w 9144000"/>
              <a:gd name="connsiteY6" fmla="*/ 811833 h 811833"/>
              <a:gd name="connsiteX7" fmla="*/ 0 w 9144000"/>
              <a:gd name="connsiteY7" fmla="*/ 676525 h 811833"/>
              <a:gd name="connsiteX8" fmla="*/ 0 w 9144000"/>
              <a:gd name="connsiteY8" fmla="*/ 135308 h 811833"/>
              <a:gd name="connsiteX0" fmla="*/ 78 w 9144078"/>
              <a:gd name="connsiteY0" fmla="*/ 135308 h 811854"/>
              <a:gd name="connsiteX1" fmla="*/ 135386 w 9144078"/>
              <a:gd name="connsiteY1" fmla="*/ 0 h 811854"/>
              <a:gd name="connsiteX2" fmla="*/ 9008770 w 9144078"/>
              <a:gd name="connsiteY2" fmla="*/ 0 h 811854"/>
              <a:gd name="connsiteX3" fmla="*/ 9144078 w 9144078"/>
              <a:gd name="connsiteY3" fmla="*/ 135308 h 811854"/>
              <a:gd name="connsiteX4" fmla="*/ 9144078 w 9144078"/>
              <a:gd name="connsiteY4" fmla="*/ 676525 h 811854"/>
              <a:gd name="connsiteX5" fmla="*/ 9008770 w 9144078"/>
              <a:gd name="connsiteY5" fmla="*/ 811833 h 811854"/>
              <a:gd name="connsiteX6" fmla="*/ 135386 w 9144078"/>
              <a:gd name="connsiteY6" fmla="*/ 811833 h 811854"/>
              <a:gd name="connsiteX7" fmla="*/ 78 w 9144078"/>
              <a:gd name="connsiteY7" fmla="*/ 676525 h 811854"/>
              <a:gd name="connsiteX8" fmla="*/ 78 w 9144078"/>
              <a:gd name="connsiteY8" fmla="*/ 135308 h 811854"/>
              <a:gd name="connsiteX0" fmla="*/ 936 w 9144936"/>
              <a:gd name="connsiteY0" fmla="*/ 135308 h 811854"/>
              <a:gd name="connsiteX1" fmla="*/ 136244 w 9144936"/>
              <a:gd name="connsiteY1" fmla="*/ 0 h 811854"/>
              <a:gd name="connsiteX2" fmla="*/ 9009628 w 9144936"/>
              <a:gd name="connsiteY2" fmla="*/ 0 h 811854"/>
              <a:gd name="connsiteX3" fmla="*/ 9144936 w 9144936"/>
              <a:gd name="connsiteY3" fmla="*/ 135308 h 811854"/>
              <a:gd name="connsiteX4" fmla="*/ 9144936 w 9144936"/>
              <a:gd name="connsiteY4" fmla="*/ 676525 h 811854"/>
              <a:gd name="connsiteX5" fmla="*/ 9009628 w 9144936"/>
              <a:gd name="connsiteY5" fmla="*/ 811833 h 811854"/>
              <a:gd name="connsiteX6" fmla="*/ 70742 w 9144936"/>
              <a:gd name="connsiteY6" fmla="*/ 811833 h 811854"/>
              <a:gd name="connsiteX7" fmla="*/ 936 w 9144936"/>
              <a:gd name="connsiteY7" fmla="*/ 676525 h 811854"/>
              <a:gd name="connsiteX8" fmla="*/ 936 w 9144936"/>
              <a:gd name="connsiteY8" fmla="*/ 135308 h 811854"/>
              <a:gd name="connsiteX0" fmla="*/ 936 w 9144936"/>
              <a:gd name="connsiteY0" fmla="*/ 135308 h 812332"/>
              <a:gd name="connsiteX1" fmla="*/ 136244 w 9144936"/>
              <a:gd name="connsiteY1" fmla="*/ 0 h 812332"/>
              <a:gd name="connsiteX2" fmla="*/ 9009628 w 9144936"/>
              <a:gd name="connsiteY2" fmla="*/ 0 h 812332"/>
              <a:gd name="connsiteX3" fmla="*/ 9144936 w 9144936"/>
              <a:gd name="connsiteY3" fmla="*/ 135308 h 812332"/>
              <a:gd name="connsiteX4" fmla="*/ 9144936 w 9144936"/>
              <a:gd name="connsiteY4" fmla="*/ 676525 h 812332"/>
              <a:gd name="connsiteX5" fmla="*/ 9009628 w 9144936"/>
              <a:gd name="connsiteY5" fmla="*/ 811833 h 812332"/>
              <a:gd name="connsiteX6" fmla="*/ 70742 w 9144936"/>
              <a:gd name="connsiteY6" fmla="*/ 811833 h 812332"/>
              <a:gd name="connsiteX7" fmla="*/ 936 w 9144936"/>
              <a:gd name="connsiteY7" fmla="*/ 687005 h 812332"/>
              <a:gd name="connsiteX8" fmla="*/ 936 w 914493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0962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  <a:gd name="connsiteX0" fmla="*/ 936 w 9147556"/>
              <a:gd name="connsiteY0" fmla="*/ 135308 h 812332"/>
              <a:gd name="connsiteX1" fmla="*/ 136244 w 9147556"/>
              <a:gd name="connsiteY1" fmla="*/ 0 h 812332"/>
              <a:gd name="connsiteX2" fmla="*/ 9009628 w 9147556"/>
              <a:gd name="connsiteY2" fmla="*/ 0 h 812332"/>
              <a:gd name="connsiteX3" fmla="*/ 9144936 w 9147556"/>
              <a:gd name="connsiteY3" fmla="*/ 135308 h 812332"/>
              <a:gd name="connsiteX4" fmla="*/ 9147556 w 9147556"/>
              <a:gd name="connsiteY4" fmla="*/ 734166 h 812332"/>
              <a:gd name="connsiteX5" fmla="*/ 9027968 w 9147556"/>
              <a:gd name="connsiteY5" fmla="*/ 811833 h 812332"/>
              <a:gd name="connsiteX6" fmla="*/ 70742 w 9147556"/>
              <a:gd name="connsiteY6" fmla="*/ 811833 h 812332"/>
              <a:gd name="connsiteX7" fmla="*/ 936 w 9147556"/>
              <a:gd name="connsiteY7" fmla="*/ 687005 h 812332"/>
              <a:gd name="connsiteX8" fmla="*/ 936 w 9147556"/>
              <a:gd name="connsiteY8" fmla="*/ 135308 h 81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556" h="812332">
                <a:moveTo>
                  <a:pt x="936" y="135308"/>
                </a:moveTo>
                <a:cubicBezTo>
                  <a:pt x="936" y="60579"/>
                  <a:pt x="61515" y="0"/>
                  <a:pt x="136244" y="0"/>
                </a:cubicBezTo>
                <a:lnTo>
                  <a:pt x="9009628" y="0"/>
                </a:lnTo>
                <a:cubicBezTo>
                  <a:pt x="9084357" y="0"/>
                  <a:pt x="9144936" y="60579"/>
                  <a:pt x="9144936" y="135308"/>
                </a:cubicBezTo>
                <a:cubicBezTo>
                  <a:pt x="9145809" y="334927"/>
                  <a:pt x="9146683" y="534547"/>
                  <a:pt x="9147556" y="734166"/>
                </a:cubicBezTo>
                <a:cubicBezTo>
                  <a:pt x="9147556" y="808895"/>
                  <a:pt x="9147238" y="814453"/>
                  <a:pt x="9027968" y="811833"/>
                </a:cubicBezTo>
                <a:lnTo>
                  <a:pt x="70742" y="811833"/>
                </a:lnTo>
                <a:cubicBezTo>
                  <a:pt x="-3987" y="811833"/>
                  <a:pt x="-1684" y="827235"/>
                  <a:pt x="936" y="687005"/>
                </a:cubicBezTo>
                <a:lnTo>
                  <a:pt x="936" y="135308"/>
                </a:lnTo>
                <a:close/>
              </a:path>
            </a:pathLst>
          </a:cu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E53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533078" y="6492875"/>
            <a:ext cx="610922" cy="365125"/>
          </a:xfrm>
        </p:spPr>
        <p:txBody>
          <a:bodyPr/>
          <a:lstStyle/>
          <a:p>
            <a:fld id="{ABDB41A9-D499-4C29-A657-624A47CEE4CF}" type="slidenum">
              <a:rPr lang="en-GB" sz="1400" smtClean="0">
                <a:solidFill>
                  <a:srgbClr val="FFDE53"/>
                </a:solidFill>
              </a:rPr>
              <a:pPr/>
              <a:t>19</a:t>
            </a:fld>
            <a:endParaRPr lang="en-GB" sz="1400">
              <a:solidFill>
                <a:srgbClr val="FFDE53"/>
              </a:solidFill>
            </a:endParaRPr>
          </a:p>
        </p:txBody>
      </p:sp>
      <p:pic>
        <p:nvPicPr>
          <p:cNvPr id="13" name="Picture 4" descr="Z:\ESTEEM 3\logo\Esteem3_Logo_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0" y="-27384"/>
            <a:ext cx="1622709" cy="16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057400" cy="365125"/>
          </a:xfrm>
        </p:spPr>
        <p:txBody>
          <a:bodyPr/>
          <a:lstStyle/>
          <a:p>
            <a:r>
              <a:rPr lang="en-GB" sz="1400">
                <a:solidFill>
                  <a:srgbClr val="FFDE53"/>
                </a:solidFill>
              </a:rPr>
              <a:t>31</a:t>
            </a:r>
            <a:r>
              <a:rPr lang="en-GB" sz="1400" baseline="30000">
                <a:solidFill>
                  <a:srgbClr val="FFDE53"/>
                </a:solidFill>
              </a:rPr>
              <a:t>st</a:t>
            </a:r>
            <a:r>
              <a:rPr lang="en-GB" sz="1400">
                <a:solidFill>
                  <a:srgbClr val="FFDE53"/>
                </a:solidFill>
              </a:rPr>
              <a:t> May 2023</a:t>
            </a:r>
          </a:p>
        </p:txBody>
      </p:sp>
      <p:sp>
        <p:nvSpPr>
          <p:cNvPr id="19" name="Fußzeilenplatzhalter 14"/>
          <p:cNvSpPr>
            <a:spLocks noGrp="1"/>
          </p:cNvSpPr>
          <p:nvPr>
            <p:ph type="ftr" sz="quarter" idx="11"/>
          </p:nvPr>
        </p:nvSpPr>
        <p:spPr>
          <a:xfrm>
            <a:off x="2015937" y="6492875"/>
            <a:ext cx="5112127" cy="365125"/>
          </a:xfrm>
        </p:spPr>
        <p:txBody>
          <a:bodyPr/>
          <a:lstStyle/>
          <a:p>
            <a:r>
              <a:rPr lang="fr-FR" sz="1400" b="1" dirty="0">
                <a:solidFill>
                  <a:srgbClr val="FFDE53"/>
                </a:solidFill>
                <a:cs typeface="Tunga" pitchFamily="34" charset="0"/>
              </a:rPr>
              <a:t>ESTEEM3 – Final event – Paris, FR</a:t>
            </a:r>
            <a:endParaRPr lang="en-GB" sz="1400" dirty="0"/>
          </a:p>
        </p:txBody>
      </p:sp>
      <p:pic>
        <p:nvPicPr>
          <p:cNvPr id="20" name="Image 9" descr="flag_yellow_high">
            <a:extLst>
              <a:ext uri="{FF2B5EF4-FFF2-40B4-BE49-F238E27FC236}">
                <a16:creationId xmlns:a16="http://schemas.microsoft.com/office/drawing/2014/main" id="{E30586AE-0A2A-4CF4-A5CE-25DE78EC16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18" y="198804"/>
            <a:ext cx="798505" cy="5480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D1F55987-1382-9AA8-500B-AEA95BA2ED67}"/>
              </a:ext>
            </a:extLst>
          </p:cNvPr>
          <p:cNvSpPr txBox="1"/>
          <p:nvPr/>
        </p:nvSpPr>
        <p:spPr>
          <a:xfrm>
            <a:off x="1944000" y="122564"/>
            <a:ext cx="3731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66"/>
                </a:solidFill>
              </a:rPr>
              <a:t>Acknowledgments</a:t>
            </a:r>
            <a:endParaRPr lang="fr-FR" sz="3600" b="1" dirty="0">
              <a:solidFill>
                <a:srgbClr val="000066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7E6EF2-A4B8-34E0-C04B-CE6ECC4611BB}"/>
              </a:ext>
            </a:extLst>
          </p:cNvPr>
          <p:cNvGrpSpPr/>
          <p:nvPr/>
        </p:nvGrpSpPr>
        <p:grpSpPr>
          <a:xfrm>
            <a:off x="248233" y="2895924"/>
            <a:ext cx="8844666" cy="1375671"/>
            <a:chOff x="533012" y="1209682"/>
            <a:chExt cx="8844666" cy="1375671"/>
          </a:xfrm>
        </p:grpSpPr>
        <p:pic>
          <p:nvPicPr>
            <p:cNvPr id="5" name="Picture 6" descr="Sunfire | Hydrogen">
              <a:extLst>
                <a:ext uri="{FF2B5EF4-FFF2-40B4-BE49-F238E27FC236}">
                  <a16:creationId xmlns:a16="http://schemas.microsoft.com/office/drawing/2014/main" id="{8BFB72FA-4CAE-F062-DFC8-1712C92093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93" t="17767" r="16586" b="22260"/>
            <a:stretch/>
          </p:blipFill>
          <p:spPr bwMode="auto">
            <a:xfrm>
              <a:off x="3626385" y="1321665"/>
              <a:ext cx="1284864" cy="515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D57B3A-F314-F1A8-6DDD-9B132D38BA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168"/>
            <a:stretch/>
          </p:blipFill>
          <p:spPr>
            <a:xfrm>
              <a:off x="533012" y="1209682"/>
              <a:ext cx="1020823" cy="666794"/>
            </a:xfrm>
            <a:prstGeom prst="rect">
              <a:avLst/>
            </a:prstGeom>
          </p:spPr>
        </p:pic>
        <p:pic>
          <p:nvPicPr>
            <p:cNvPr id="11" name="Picture 10" descr="M:\Adm\EU_JTI\Hydrogen Europe logo\Clean Hydrogen - Logo\JPEG\Clean Hydrogen_Logo-Colour.jpg">
              <a:extLst>
                <a:ext uri="{FF2B5EF4-FFF2-40B4-BE49-F238E27FC236}">
                  <a16:creationId xmlns:a16="http://schemas.microsoft.com/office/drawing/2014/main" id="{B2E03D77-5B51-6EF2-6EFD-3AAB9A9ADCED}"/>
                </a:ext>
              </a:extLst>
            </p:cNvPr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22" b="9748"/>
            <a:stretch/>
          </p:blipFill>
          <p:spPr bwMode="auto">
            <a:xfrm>
              <a:off x="1528273" y="1321665"/>
              <a:ext cx="913132" cy="48625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 descr="M:\Adm\EU_JTI\Hydrogen Europe logo\stickers_en\rectangle\rectangle_sticker_blue_EN.jpg">
              <a:extLst>
                <a:ext uri="{FF2B5EF4-FFF2-40B4-BE49-F238E27FC236}">
                  <a16:creationId xmlns:a16="http://schemas.microsoft.com/office/drawing/2014/main" id="{103311CE-74E7-6C53-E10B-FE2C60BD51E1}"/>
                </a:ext>
              </a:extLst>
            </p:cNvPr>
            <p:cNvPicPr/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5" t="22602" b="21921"/>
            <a:stretch/>
          </p:blipFill>
          <p:spPr bwMode="auto">
            <a:xfrm>
              <a:off x="2460131" y="1437472"/>
              <a:ext cx="1181139" cy="35671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15B742-7217-7B8A-B41E-036E8891EFB8}"/>
                </a:ext>
              </a:extLst>
            </p:cNvPr>
            <p:cNvSpPr txBox="1"/>
            <p:nvPr/>
          </p:nvSpPr>
          <p:spPr>
            <a:xfrm>
              <a:off x="590957" y="1939022"/>
              <a:ext cx="87867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GB" sz="1200" dirty="0">
                  <a:solidFill>
                    <a:srgbClr val="000066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T</a:t>
              </a:r>
              <a:r>
                <a:rPr lang="da-DK" sz="1200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his project has received funding from the </a:t>
              </a:r>
              <a:r>
                <a:rPr lang="da-DK" sz="1200" b="1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Fuel Cells and Hydrogen 2 Joint Undertaking </a:t>
              </a:r>
              <a:r>
                <a:rPr lang="da-DK" sz="1200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(</a:t>
              </a:r>
              <a:r>
                <a:rPr lang="da-DK" sz="1200" b="1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now Clean Hydrogen Partnership</a:t>
              </a:r>
              <a:r>
                <a:rPr lang="da-DK" sz="1200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) under Grant Agreement No 874577-</a:t>
              </a:r>
              <a:r>
                <a:rPr lang="en-GB" sz="1200" dirty="0" err="1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NewSOC</a:t>
              </a:r>
              <a:r>
                <a:rPr lang="da-DK" sz="1200" dirty="0">
                  <a:solidFill>
                    <a:srgbClr val="000066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. This Joint Undertaking receives support from the European Union’s Horizon 2020 Research and Innovation program, Hydrogen Europe and Hydrogen Europe Research.</a:t>
              </a:r>
              <a:endParaRPr lang="en-GB" sz="1200" dirty="0">
                <a:solidFill>
                  <a:srgbClr val="000066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7D319F0D-BC1A-9CFB-9980-7FB0BA34F6D2}"/>
              </a:ext>
            </a:extLst>
          </p:cNvPr>
          <p:cNvSpPr txBox="1">
            <a:spLocks/>
          </p:cNvSpPr>
          <p:nvPr/>
        </p:nvSpPr>
        <p:spPr>
          <a:xfrm>
            <a:off x="1235633" y="4727441"/>
            <a:ext cx="4997407" cy="935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Thank you for the attention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09F806-3A0B-28BA-ED91-590C371C2AB2}"/>
              </a:ext>
            </a:extLst>
          </p:cNvPr>
          <p:cNvSpPr/>
          <p:nvPr/>
        </p:nvSpPr>
        <p:spPr>
          <a:xfrm>
            <a:off x="3592722" y="5668991"/>
            <a:ext cx="27959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5DA2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elisa.zanchi@polito.it</a:t>
            </a:r>
            <a:endParaRPr lang="en-US" sz="2000" b="1" dirty="0">
              <a:solidFill>
                <a:srgbClr val="005D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807E6D1-74E3-7B95-8958-D8C20AC15AE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72" b="5881"/>
          <a:stretch/>
        </p:blipFill>
        <p:spPr>
          <a:xfrm>
            <a:off x="3356491" y="1670478"/>
            <a:ext cx="1687860" cy="728425"/>
          </a:xfrm>
          <a:prstGeom prst="rect">
            <a:avLst/>
          </a:prstGeom>
        </p:spPr>
      </p:pic>
      <p:pic>
        <p:nvPicPr>
          <p:cNvPr id="2" name="Immagine 11">
            <a:extLst>
              <a:ext uri="{FF2B5EF4-FFF2-40B4-BE49-F238E27FC236}">
                <a16:creationId xmlns:a16="http://schemas.microsoft.com/office/drawing/2014/main" id="{2F7DF87F-3452-4F47-6340-B84FE6B012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709" y="1524068"/>
            <a:ext cx="545574" cy="1060639"/>
          </a:xfrm>
          <a:prstGeom prst="rect">
            <a:avLst/>
          </a:prstGeom>
        </p:spPr>
      </p:pic>
      <p:pic>
        <p:nvPicPr>
          <p:cNvPr id="17" name="Immagine 13">
            <a:extLst>
              <a:ext uri="{FF2B5EF4-FFF2-40B4-BE49-F238E27FC236}">
                <a16:creationId xmlns:a16="http://schemas.microsoft.com/office/drawing/2014/main" id="{FFC0C518-A63B-E7D2-73F2-A08F0694FD8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7430" y="1604603"/>
            <a:ext cx="1179604" cy="82843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E0CEB48-D52C-B815-348E-718F182496CA}"/>
              </a:ext>
            </a:extLst>
          </p:cNvPr>
          <p:cNvGrpSpPr/>
          <p:nvPr/>
        </p:nvGrpSpPr>
        <p:grpSpPr>
          <a:xfrm>
            <a:off x="5339929" y="1591544"/>
            <a:ext cx="3624994" cy="959740"/>
            <a:chOff x="5731767" y="1705331"/>
            <a:chExt cx="3624994" cy="959740"/>
          </a:xfrm>
        </p:grpSpPr>
        <p:pic>
          <p:nvPicPr>
            <p:cNvPr id="16" name="Immagine 3">
              <a:extLst>
                <a:ext uri="{FF2B5EF4-FFF2-40B4-BE49-F238E27FC236}">
                  <a16:creationId xmlns:a16="http://schemas.microsoft.com/office/drawing/2014/main" id="{48C99222-E879-6739-6E65-F980B0A66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31767" y="1705331"/>
              <a:ext cx="1662640" cy="615793"/>
            </a:xfrm>
            <a:prstGeom prst="rect">
              <a:avLst/>
            </a:prstGeom>
          </p:spPr>
        </p:pic>
        <p:sp>
          <p:nvSpPr>
            <p:cNvPr id="18" name="CasellaDiTesto 13">
              <a:extLst>
                <a:ext uri="{FF2B5EF4-FFF2-40B4-BE49-F238E27FC236}">
                  <a16:creationId xmlns:a16="http://schemas.microsoft.com/office/drawing/2014/main" id="{473E65B7-C77C-F5C1-2958-4CA608286FF8}"/>
                </a:ext>
              </a:extLst>
            </p:cNvPr>
            <p:cNvSpPr txBox="1"/>
            <p:nvPr/>
          </p:nvSpPr>
          <p:spPr>
            <a:xfrm>
              <a:off x="5731767" y="2403461"/>
              <a:ext cx="36249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Electrophoretic deposition, FAU, Erlangen, Germany, </a:t>
              </a:r>
            </a:p>
          </p:txBody>
        </p:sp>
        <p:pic>
          <p:nvPicPr>
            <p:cNvPr id="21" name="Immagine 9">
              <a:extLst>
                <a:ext uri="{FF2B5EF4-FFF2-40B4-BE49-F238E27FC236}">
                  <a16:creationId xmlns:a16="http://schemas.microsoft.com/office/drawing/2014/main" id="{8E423BCB-AD26-1887-6FA4-63EC2E1F8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70291" y="1853391"/>
              <a:ext cx="1662640" cy="450878"/>
            </a:xfrm>
            <a:prstGeom prst="rect">
              <a:avLst/>
            </a:prstGeom>
          </p:spPr>
        </p:pic>
      </p:grpSp>
      <p:pic>
        <p:nvPicPr>
          <p:cNvPr id="22" name="Picture 2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433663C-36BA-8785-5EA1-167AFD1BC6D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804" y="4881870"/>
            <a:ext cx="1326772" cy="13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60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5340d5-ae6f-474d-9aab-3fade637b7c3" xsi:nil="true"/>
    <lcf76f155ced4ddcb4097134ff3c332f xmlns="52a9e54c-a5a2-42f6-9ba1-d7a037502d7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AD3EFEF89786458B271510D1ED2E58" ma:contentTypeVersion="15" ma:contentTypeDescription="Crée un document." ma:contentTypeScope="" ma:versionID="e757f9ce940b6d090ddcb0851d213f12">
  <xsd:schema xmlns:xsd="http://www.w3.org/2001/XMLSchema" xmlns:xs="http://www.w3.org/2001/XMLSchema" xmlns:p="http://schemas.microsoft.com/office/2006/metadata/properties" xmlns:ns2="52a9e54c-a5a2-42f6-9ba1-d7a037502d78" xmlns:ns3="795340d5-ae6f-474d-9aab-3fade637b7c3" targetNamespace="http://schemas.microsoft.com/office/2006/metadata/properties" ma:root="true" ma:fieldsID="7a031d31169fdb2e8755aedccde0efe2" ns2:_="" ns3:_="">
    <xsd:import namespace="52a9e54c-a5a2-42f6-9ba1-d7a037502d78"/>
    <xsd:import namespace="795340d5-ae6f-474d-9aab-3fade637b7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a9e54c-a5a2-42f6-9ba1-d7a037502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b7412040-994f-4adb-b52d-13c5ba88fa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340d5-ae6f-474d-9aab-3fade637b7c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a0d2f17-a632-4a07-b48e-7597bd7b2684}" ma:internalName="TaxCatchAll" ma:showField="CatchAllData" ma:web="795340d5-ae6f-474d-9aab-3fade637b7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DD2092-2D7A-4D98-AAC3-54B74B92E7F1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795340d5-ae6f-474d-9aab-3fade637b7c3"/>
    <ds:schemaRef ds:uri="52a9e54c-a5a2-42f6-9ba1-d7a037502d78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47E24EF-1CF3-49EF-8346-30F948041ADE}">
  <ds:schemaRefs>
    <ds:schemaRef ds:uri="52a9e54c-a5a2-42f6-9ba1-d7a037502d78"/>
    <ds:schemaRef ds:uri="795340d5-ae6f-474d-9aab-3fade637b7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364CDFB-B43F-4D04-BAD1-A93268E9C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</TotalTime>
  <Words>1722</Words>
  <Application>Microsoft Office PowerPoint</Application>
  <PresentationFormat>On-screen Show (4:3)</PresentationFormat>
  <Paragraphs>373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Circe</vt:lpstr>
      <vt:lpstr>PT Sans</vt:lpstr>
      <vt:lpstr>Symbol</vt:lpstr>
      <vt:lpstr>Times New Roman</vt:lpstr>
      <vt:lpstr>Trebuchet MS</vt:lpstr>
      <vt:lpstr>Wingdings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MPI FKF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vanaken@fkf.mpg.de</dc:creator>
  <cp:lastModifiedBy>Elisa  Zanchi</cp:lastModifiedBy>
  <cp:revision>1</cp:revision>
  <dcterms:created xsi:type="dcterms:W3CDTF">2019-03-12T08:51:22Z</dcterms:created>
  <dcterms:modified xsi:type="dcterms:W3CDTF">2023-05-24T16:39:53Z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0x01010075AD3EFEF89786458B271510D1ED2E58</vt:lpwstr>
  </property>
  <property fmtid="{D5CDD505-2E9C-101B-9397-08002B2CF9AE}" pid="3" name="MediaServiceImageTags">
    <vt:lpwstr/>
  </property>
</Properties>
</file>